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6" r:id="rId4"/>
  </p:sldMasterIdLst>
  <p:notesMasterIdLst>
    <p:notesMasterId r:id="rId6"/>
  </p:notesMasterIdLst>
  <p:sldIdLst>
    <p:sldId id="256" r:id="rId5"/>
  </p:sldIdLst>
  <p:sldSz cx="8631238" cy="47548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0"/>
    <a:srgbClr val="1392B4"/>
    <a:srgbClr val="D83C00"/>
    <a:srgbClr val="7030A0"/>
    <a:srgbClr val="0085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C65984-CB27-46A7-8239-8DE67382FB6B}" v="6" dt="2024-10-01T02:52:02.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p:scale>
          <a:sx n="75" d="100"/>
          <a:sy n="75" d="100"/>
        </p:scale>
        <p:origin x="1786" y="-179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70FDA-91A7-4146-8BA3-D042DED6A00B}" type="datetimeFigureOut">
              <a:rPr lang="en-US" smtClean="0"/>
              <a:t>10/2/2024</a:t>
            </a:fld>
            <a:endParaRPr lang="en-US"/>
          </a:p>
        </p:txBody>
      </p:sp>
      <p:sp>
        <p:nvSpPr>
          <p:cNvPr id="4" name="Slide Image Placeholder 3"/>
          <p:cNvSpPr>
            <a:spLocks noGrp="1" noRot="1" noChangeAspect="1"/>
          </p:cNvSpPr>
          <p:nvPr>
            <p:ph type="sldImg" idx="2"/>
          </p:nvPr>
        </p:nvSpPr>
        <p:spPr>
          <a:xfrm>
            <a:off x="3149600" y="1143000"/>
            <a:ext cx="558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718405-60AC-F544-A9A7-32C0947829D9}" type="slidenum">
              <a:rPr lang="en-US" smtClean="0"/>
              <a:t>‹#›</a:t>
            </a:fld>
            <a:endParaRPr lang="en-US"/>
          </a:p>
        </p:txBody>
      </p:sp>
    </p:spTree>
    <p:extLst>
      <p:ext uri="{BB962C8B-B14F-4D97-AF65-F5344CB8AC3E}">
        <p14:creationId xmlns:p14="http://schemas.microsoft.com/office/powerpoint/2010/main" val="1417444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49600" y="1143000"/>
            <a:ext cx="558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718405-60AC-F544-A9A7-32C0947829D9}" type="slidenum">
              <a:rPr lang="en-US" smtClean="0"/>
              <a:t>1</a:t>
            </a:fld>
            <a:endParaRPr lang="en-US"/>
          </a:p>
        </p:txBody>
      </p:sp>
    </p:spTree>
    <p:extLst>
      <p:ext uri="{BB962C8B-B14F-4D97-AF65-F5344CB8AC3E}">
        <p14:creationId xmlns:p14="http://schemas.microsoft.com/office/powerpoint/2010/main" val="2369425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7343" y="7781717"/>
            <a:ext cx="7336552" cy="16554027"/>
          </a:xfrm>
        </p:spPr>
        <p:txBody>
          <a:bodyPr anchor="b"/>
          <a:lstStyle>
            <a:lvl1pPr algn="ctr">
              <a:defRPr sz="5663"/>
            </a:lvl1pPr>
          </a:lstStyle>
          <a:p>
            <a:r>
              <a:rPr lang="en-US"/>
              <a:t>Click to edit Master title style</a:t>
            </a:r>
          </a:p>
        </p:txBody>
      </p:sp>
      <p:sp>
        <p:nvSpPr>
          <p:cNvPr id="3" name="Subtitle 2"/>
          <p:cNvSpPr>
            <a:spLocks noGrp="1"/>
          </p:cNvSpPr>
          <p:nvPr>
            <p:ph type="subTitle" idx="1"/>
          </p:nvPr>
        </p:nvSpPr>
        <p:spPr>
          <a:xfrm>
            <a:off x="1078905" y="24974130"/>
            <a:ext cx="6473429" cy="11479950"/>
          </a:xfrm>
        </p:spPr>
        <p:txBody>
          <a:bodyPr/>
          <a:lstStyle>
            <a:lvl1pPr marL="0" indent="0" algn="ctr">
              <a:buNone/>
              <a:defRPr sz="2265"/>
            </a:lvl1pPr>
            <a:lvl2pPr marL="431551" indent="0" algn="ctr">
              <a:buNone/>
              <a:defRPr sz="1888"/>
            </a:lvl2pPr>
            <a:lvl3pPr marL="863102" indent="0" algn="ctr">
              <a:buNone/>
              <a:defRPr sz="1699"/>
            </a:lvl3pPr>
            <a:lvl4pPr marL="1294653" indent="0" algn="ctr">
              <a:buNone/>
              <a:defRPr sz="1510"/>
            </a:lvl4pPr>
            <a:lvl5pPr marL="1726204" indent="0" algn="ctr">
              <a:buNone/>
              <a:defRPr sz="1510"/>
            </a:lvl5pPr>
            <a:lvl6pPr marL="2157755" indent="0" algn="ctr">
              <a:buNone/>
              <a:defRPr sz="1510"/>
            </a:lvl6pPr>
            <a:lvl7pPr marL="2589306" indent="0" algn="ctr">
              <a:buNone/>
              <a:defRPr sz="1510"/>
            </a:lvl7pPr>
            <a:lvl8pPr marL="3020858" indent="0" algn="ctr">
              <a:buNone/>
              <a:defRPr sz="1510"/>
            </a:lvl8pPr>
            <a:lvl9pPr marL="3452409" indent="0" algn="ctr">
              <a:buNone/>
              <a:defRPr sz="1510"/>
            </a:lvl9pPr>
          </a:lstStyle>
          <a:p>
            <a:r>
              <a:rPr lang="en-US"/>
              <a:t>Click to edit Master subtitle style</a:t>
            </a:r>
          </a:p>
        </p:txBody>
      </p:sp>
      <p:sp>
        <p:nvSpPr>
          <p:cNvPr id="4" name="Date Placeholder 3"/>
          <p:cNvSpPr>
            <a:spLocks noGrp="1"/>
          </p:cNvSpPr>
          <p:nvPr>
            <p:ph type="dt" sz="half" idx="10"/>
          </p:nvPr>
        </p:nvSpPr>
        <p:spPr/>
        <p:txBody>
          <a:bodyPr/>
          <a:lstStyle/>
          <a:p>
            <a:fld id="{6A4FA428-4145-4B46-874A-32D825678F66}"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133FA-957D-2B44-BFAA-036658B2E380}" type="slidenum">
              <a:rPr lang="en-US" smtClean="0"/>
              <a:t>‹#›</a:t>
            </a:fld>
            <a:endParaRPr lang="en-US"/>
          </a:p>
        </p:txBody>
      </p:sp>
    </p:spTree>
    <p:extLst>
      <p:ext uri="{BB962C8B-B14F-4D97-AF65-F5344CB8AC3E}">
        <p14:creationId xmlns:p14="http://schemas.microsoft.com/office/powerpoint/2010/main" val="1346240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4FA428-4145-4B46-874A-32D825678F66}"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133FA-957D-2B44-BFAA-036658B2E380}" type="slidenum">
              <a:rPr lang="en-US" smtClean="0"/>
              <a:t>‹#›</a:t>
            </a:fld>
            <a:endParaRPr lang="en-US"/>
          </a:p>
        </p:txBody>
      </p:sp>
    </p:spTree>
    <p:extLst>
      <p:ext uri="{BB962C8B-B14F-4D97-AF65-F5344CB8AC3E}">
        <p14:creationId xmlns:p14="http://schemas.microsoft.com/office/powerpoint/2010/main" val="730558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76730" y="2531533"/>
            <a:ext cx="1861111" cy="402954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3398" y="2531533"/>
            <a:ext cx="5475442" cy="402954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4FA428-4145-4B46-874A-32D825678F66}"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133FA-957D-2B44-BFAA-036658B2E380}" type="slidenum">
              <a:rPr lang="en-US" smtClean="0"/>
              <a:t>‹#›</a:t>
            </a:fld>
            <a:endParaRPr lang="en-US"/>
          </a:p>
        </p:txBody>
      </p:sp>
    </p:spTree>
    <p:extLst>
      <p:ext uri="{BB962C8B-B14F-4D97-AF65-F5344CB8AC3E}">
        <p14:creationId xmlns:p14="http://schemas.microsoft.com/office/powerpoint/2010/main" val="1081369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4FA428-4145-4B46-874A-32D825678F66}"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133FA-957D-2B44-BFAA-036658B2E380}" type="slidenum">
              <a:rPr lang="en-US" smtClean="0"/>
              <a:t>‹#›</a:t>
            </a:fld>
            <a:endParaRPr lang="en-US"/>
          </a:p>
        </p:txBody>
      </p:sp>
    </p:spTree>
    <p:extLst>
      <p:ext uri="{BB962C8B-B14F-4D97-AF65-F5344CB8AC3E}">
        <p14:creationId xmlns:p14="http://schemas.microsoft.com/office/powerpoint/2010/main" val="1618368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8903" y="11854194"/>
            <a:ext cx="7444443" cy="19778977"/>
          </a:xfrm>
        </p:spPr>
        <p:txBody>
          <a:bodyPr anchor="b"/>
          <a:lstStyle>
            <a:lvl1pPr>
              <a:defRPr sz="5663"/>
            </a:lvl1pPr>
          </a:lstStyle>
          <a:p>
            <a:r>
              <a:rPr lang="en-US"/>
              <a:t>Click to edit Master title style</a:t>
            </a:r>
          </a:p>
        </p:txBody>
      </p:sp>
      <p:sp>
        <p:nvSpPr>
          <p:cNvPr id="3" name="Text Placeholder 2"/>
          <p:cNvSpPr>
            <a:spLocks noGrp="1"/>
          </p:cNvSpPr>
          <p:nvPr>
            <p:ph type="body" idx="1"/>
          </p:nvPr>
        </p:nvSpPr>
        <p:spPr>
          <a:xfrm>
            <a:off x="588903" y="31820287"/>
            <a:ext cx="7444443" cy="10401297"/>
          </a:xfrm>
        </p:spPr>
        <p:txBody>
          <a:bodyPr/>
          <a:lstStyle>
            <a:lvl1pPr marL="0" indent="0">
              <a:buNone/>
              <a:defRPr sz="2265">
                <a:solidFill>
                  <a:schemeClr val="tx1"/>
                </a:solidFill>
              </a:defRPr>
            </a:lvl1pPr>
            <a:lvl2pPr marL="431551" indent="0">
              <a:buNone/>
              <a:defRPr sz="1888">
                <a:solidFill>
                  <a:schemeClr val="tx1">
                    <a:tint val="75000"/>
                  </a:schemeClr>
                </a:solidFill>
              </a:defRPr>
            </a:lvl2pPr>
            <a:lvl3pPr marL="863102" indent="0">
              <a:buNone/>
              <a:defRPr sz="1699">
                <a:solidFill>
                  <a:schemeClr val="tx1">
                    <a:tint val="75000"/>
                  </a:schemeClr>
                </a:solidFill>
              </a:defRPr>
            </a:lvl3pPr>
            <a:lvl4pPr marL="1294653" indent="0">
              <a:buNone/>
              <a:defRPr sz="1510">
                <a:solidFill>
                  <a:schemeClr val="tx1">
                    <a:tint val="75000"/>
                  </a:schemeClr>
                </a:solidFill>
              </a:defRPr>
            </a:lvl4pPr>
            <a:lvl5pPr marL="1726204" indent="0">
              <a:buNone/>
              <a:defRPr sz="1510">
                <a:solidFill>
                  <a:schemeClr val="tx1">
                    <a:tint val="75000"/>
                  </a:schemeClr>
                </a:solidFill>
              </a:defRPr>
            </a:lvl5pPr>
            <a:lvl6pPr marL="2157755" indent="0">
              <a:buNone/>
              <a:defRPr sz="1510">
                <a:solidFill>
                  <a:schemeClr val="tx1">
                    <a:tint val="75000"/>
                  </a:schemeClr>
                </a:solidFill>
              </a:defRPr>
            </a:lvl6pPr>
            <a:lvl7pPr marL="2589306" indent="0">
              <a:buNone/>
              <a:defRPr sz="1510">
                <a:solidFill>
                  <a:schemeClr val="tx1">
                    <a:tint val="75000"/>
                  </a:schemeClr>
                </a:solidFill>
              </a:defRPr>
            </a:lvl7pPr>
            <a:lvl8pPr marL="3020858" indent="0">
              <a:buNone/>
              <a:defRPr sz="1510">
                <a:solidFill>
                  <a:schemeClr val="tx1">
                    <a:tint val="75000"/>
                  </a:schemeClr>
                </a:solidFill>
              </a:defRPr>
            </a:lvl8pPr>
            <a:lvl9pPr marL="3452409" indent="0">
              <a:buNone/>
              <a:defRPr sz="151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4FA428-4145-4B46-874A-32D825678F66}"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133FA-957D-2B44-BFAA-036658B2E380}" type="slidenum">
              <a:rPr lang="en-US" smtClean="0"/>
              <a:t>‹#›</a:t>
            </a:fld>
            <a:endParaRPr lang="en-US"/>
          </a:p>
        </p:txBody>
      </p:sp>
    </p:spTree>
    <p:extLst>
      <p:ext uri="{BB962C8B-B14F-4D97-AF65-F5344CB8AC3E}">
        <p14:creationId xmlns:p14="http://schemas.microsoft.com/office/powerpoint/2010/main" val="126197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3398" y="12657667"/>
            <a:ext cx="3668276" cy="30169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69564" y="12657667"/>
            <a:ext cx="3668276" cy="30169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4FA428-4145-4B46-874A-32D825678F66}"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133FA-957D-2B44-BFAA-036658B2E380}" type="slidenum">
              <a:rPr lang="en-US" smtClean="0"/>
              <a:t>‹#›</a:t>
            </a:fld>
            <a:endParaRPr lang="en-US"/>
          </a:p>
        </p:txBody>
      </p:sp>
    </p:spTree>
    <p:extLst>
      <p:ext uri="{BB962C8B-B14F-4D97-AF65-F5344CB8AC3E}">
        <p14:creationId xmlns:p14="http://schemas.microsoft.com/office/powerpoint/2010/main" val="335227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4522" y="2531544"/>
            <a:ext cx="7444443" cy="9190570"/>
          </a:xfrm>
        </p:spPr>
        <p:txBody>
          <a:bodyPr/>
          <a:lstStyle/>
          <a:p>
            <a:r>
              <a:rPr lang="en-US"/>
              <a:t>Click to edit Master title style</a:t>
            </a:r>
          </a:p>
        </p:txBody>
      </p:sp>
      <p:sp>
        <p:nvSpPr>
          <p:cNvPr id="3" name="Text Placeholder 2"/>
          <p:cNvSpPr>
            <a:spLocks noGrp="1"/>
          </p:cNvSpPr>
          <p:nvPr>
            <p:ph type="body" idx="1"/>
          </p:nvPr>
        </p:nvSpPr>
        <p:spPr>
          <a:xfrm>
            <a:off x="594523" y="11656063"/>
            <a:ext cx="3651418" cy="5712457"/>
          </a:xfrm>
        </p:spPr>
        <p:txBody>
          <a:bodyPr anchor="b"/>
          <a:lstStyle>
            <a:lvl1pPr marL="0" indent="0">
              <a:buNone/>
              <a:defRPr sz="2265" b="1"/>
            </a:lvl1pPr>
            <a:lvl2pPr marL="431551" indent="0">
              <a:buNone/>
              <a:defRPr sz="1888" b="1"/>
            </a:lvl2pPr>
            <a:lvl3pPr marL="863102" indent="0">
              <a:buNone/>
              <a:defRPr sz="1699" b="1"/>
            </a:lvl3pPr>
            <a:lvl4pPr marL="1294653" indent="0">
              <a:buNone/>
              <a:defRPr sz="1510" b="1"/>
            </a:lvl4pPr>
            <a:lvl5pPr marL="1726204" indent="0">
              <a:buNone/>
              <a:defRPr sz="1510" b="1"/>
            </a:lvl5pPr>
            <a:lvl6pPr marL="2157755" indent="0">
              <a:buNone/>
              <a:defRPr sz="1510" b="1"/>
            </a:lvl6pPr>
            <a:lvl7pPr marL="2589306" indent="0">
              <a:buNone/>
              <a:defRPr sz="1510" b="1"/>
            </a:lvl7pPr>
            <a:lvl8pPr marL="3020858" indent="0">
              <a:buNone/>
              <a:defRPr sz="1510" b="1"/>
            </a:lvl8pPr>
            <a:lvl9pPr marL="3452409" indent="0">
              <a:buNone/>
              <a:defRPr sz="1510" b="1"/>
            </a:lvl9pPr>
          </a:lstStyle>
          <a:p>
            <a:pPr lvl="0"/>
            <a:r>
              <a:rPr lang="en-US"/>
              <a:t>Click to edit Master text styles</a:t>
            </a:r>
          </a:p>
        </p:txBody>
      </p:sp>
      <p:sp>
        <p:nvSpPr>
          <p:cNvPr id="4" name="Content Placeholder 3"/>
          <p:cNvSpPr>
            <a:spLocks noGrp="1"/>
          </p:cNvSpPr>
          <p:nvPr>
            <p:ph sz="half" idx="2"/>
          </p:nvPr>
        </p:nvSpPr>
        <p:spPr>
          <a:xfrm>
            <a:off x="594523" y="17368520"/>
            <a:ext cx="3651418" cy="25546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69565" y="11656063"/>
            <a:ext cx="3669400" cy="5712457"/>
          </a:xfrm>
        </p:spPr>
        <p:txBody>
          <a:bodyPr anchor="b"/>
          <a:lstStyle>
            <a:lvl1pPr marL="0" indent="0">
              <a:buNone/>
              <a:defRPr sz="2265" b="1"/>
            </a:lvl1pPr>
            <a:lvl2pPr marL="431551" indent="0">
              <a:buNone/>
              <a:defRPr sz="1888" b="1"/>
            </a:lvl2pPr>
            <a:lvl3pPr marL="863102" indent="0">
              <a:buNone/>
              <a:defRPr sz="1699" b="1"/>
            </a:lvl3pPr>
            <a:lvl4pPr marL="1294653" indent="0">
              <a:buNone/>
              <a:defRPr sz="1510" b="1"/>
            </a:lvl4pPr>
            <a:lvl5pPr marL="1726204" indent="0">
              <a:buNone/>
              <a:defRPr sz="1510" b="1"/>
            </a:lvl5pPr>
            <a:lvl6pPr marL="2157755" indent="0">
              <a:buNone/>
              <a:defRPr sz="1510" b="1"/>
            </a:lvl6pPr>
            <a:lvl7pPr marL="2589306" indent="0">
              <a:buNone/>
              <a:defRPr sz="1510" b="1"/>
            </a:lvl7pPr>
            <a:lvl8pPr marL="3020858" indent="0">
              <a:buNone/>
              <a:defRPr sz="1510" b="1"/>
            </a:lvl8pPr>
            <a:lvl9pPr marL="3452409" indent="0">
              <a:buNone/>
              <a:defRPr sz="1510" b="1"/>
            </a:lvl9pPr>
          </a:lstStyle>
          <a:p>
            <a:pPr lvl="0"/>
            <a:r>
              <a:rPr lang="en-US"/>
              <a:t>Click to edit Master text styles</a:t>
            </a:r>
          </a:p>
        </p:txBody>
      </p:sp>
      <p:sp>
        <p:nvSpPr>
          <p:cNvPr id="6" name="Content Placeholder 5"/>
          <p:cNvSpPr>
            <a:spLocks noGrp="1"/>
          </p:cNvSpPr>
          <p:nvPr>
            <p:ph sz="quarter" idx="4"/>
          </p:nvPr>
        </p:nvSpPr>
        <p:spPr>
          <a:xfrm>
            <a:off x="4369565" y="17368520"/>
            <a:ext cx="3669400" cy="25546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4FA428-4145-4B46-874A-32D825678F66}" type="datetimeFigureOut">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4133FA-957D-2B44-BFAA-036658B2E380}" type="slidenum">
              <a:rPr lang="en-US" smtClean="0"/>
              <a:t>‹#›</a:t>
            </a:fld>
            <a:endParaRPr lang="en-US"/>
          </a:p>
        </p:txBody>
      </p:sp>
    </p:spTree>
    <p:extLst>
      <p:ext uri="{BB962C8B-B14F-4D97-AF65-F5344CB8AC3E}">
        <p14:creationId xmlns:p14="http://schemas.microsoft.com/office/powerpoint/2010/main" val="213070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4FA428-4145-4B46-874A-32D825678F66}" type="datetimeFigureOut">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4133FA-957D-2B44-BFAA-036658B2E380}" type="slidenum">
              <a:rPr lang="en-US" smtClean="0"/>
              <a:t>‹#›</a:t>
            </a:fld>
            <a:endParaRPr lang="en-US"/>
          </a:p>
        </p:txBody>
      </p:sp>
    </p:spTree>
    <p:extLst>
      <p:ext uri="{BB962C8B-B14F-4D97-AF65-F5344CB8AC3E}">
        <p14:creationId xmlns:p14="http://schemas.microsoft.com/office/powerpoint/2010/main" val="2830502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FA428-4145-4B46-874A-32D825678F66}" type="datetimeFigureOut">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4133FA-957D-2B44-BFAA-036658B2E380}" type="slidenum">
              <a:rPr lang="en-US" smtClean="0"/>
              <a:t>‹#›</a:t>
            </a:fld>
            <a:endParaRPr lang="en-US"/>
          </a:p>
        </p:txBody>
      </p:sp>
    </p:spTree>
    <p:extLst>
      <p:ext uri="{BB962C8B-B14F-4D97-AF65-F5344CB8AC3E}">
        <p14:creationId xmlns:p14="http://schemas.microsoft.com/office/powerpoint/2010/main" val="156896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522" y="3169920"/>
            <a:ext cx="2783799" cy="11094720"/>
          </a:xfrm>
        </p:spPr>
        <p:txBody>
          <a:bodyPr anchor="b"/>
          <a:lstStyle>
            <a:lvl1pPr>
              <a:defRPr sz="3020"/>
            </a:lvl1pPr>
          </a:lstStyle>
          <a:p>
            <a:r>
              <a:rPr lang="en-US"/>
              <a:t>Click to edit Master title style</a:t>
            </a:r>
          </a:p>
        </p:txBody>
      </p:sp>
      <p:sp>
        <p:nvSpPr>
          <p:cNvPr id="3" name="Content Placeholder 2"/>
          <p:cNvSpPr>
            <a:spLocks noGrp="1"/>
          </p:cNvSpPr>
          <p:nvPr>
            <p:ph idx="1"/>
          </p:nvPr>
        </p:nvSpPr>
        <p:spPr>
          <a:xfrm>
            <a:off x="3669400" y="6846157"/>
            <a:ext cx="4369564" cy="33790467"/>
          </a:xfrm>
        </p:spPr>
        <p:txBody>
          <a:bodyPr/>
          <a:lstStyle>
            <a:lvl1pPr>
              <a:defRPr sz="3020"/>
            </a:lvl1pPr>
            <a:lvl2pPr>
              <a:defRPr sz="2643"/>
            </a:lvl2pPr>
            <a:lvl3pPr>
              <a:defRPr sz="2265"/>
            </a:lvl3pPr>
            <a:lvl4pPr>
              <a:defRPr sz="1888"/>
            </a:lvl4pPr>
            <a:lvl5pPr>
              <a:defRPr sz="1888"/>
            </a:lvl5pPr>
            <a:lvl6pPr>
              <a:defRPr sz="1888"/>
            </a:lvl6pPr>
            <a:lvl7pPr>
              <a:defRPr sz="1888"/>
            </a:lvl7pPr>
            <a:lvl8pPr>
              <a:defRPr sz="1888"/>
            </a:lvl8pPr>
            <a:lvl9pPr>
              <a:defRPr sz="18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522" y="14264640"/>
            <a:ext cx="2783799" cy="26427010"/>
          </a:xfrm>
        </p:spPr>
        <p:txBody>
          <a:bodyPr/>
          <a:lstStyle>
            <a:lvl1pPr marL="0" indent="0">
              <a:buNone/>
              <a:defRPr sz="1510"/>
            </a:lvl1pPr>
            <a:lvl2pPr marL="431551" indent="0">
              <a:buNone/>
              <a:defRPr sz="1321"/>
            </a:lvl2pPr>
            <a:lvl3pPr marL="863102" indent="0">
              <a:buNone/>
              <a:defRPr sz="1133"/>
            </a:lvl3pPr>
            <a:lvl4pPr marL="1294653" indent="0">
              <a:buNone/>
              <a:defRPr sz="944"/>
            </a:lvl4pPr>
            <a:lvl5pPr marL="1726204" indent="0">
              <a:buNone/>
              <a:defRPr sz="944"/>
            </a:lvl5pPr>
            <a:lvl6pPr marL="2157755" indent="0">
              <a:buNone/>
              <a:defRPr sz="944"/>
            </a:lvl6pPr>
            <a:lvl7pPr marL="2589306" indent="0">
              <a:buNone/>
              <a:defRPr sz="944"/>
            </a:lvl7pPr>
            <a:lvl8pPr marL="3020858" indent="0">
              <a:buNone/>
              <a:defRPr sz="944"/>
            </a:lvl8pPr>
            <a:lvl9pPr marL="3452409" indent="0">
              <a:buNone/>
              <a:defRPr sz="944"/>
            </a:lvl9pPr>
          </a:lstStyle>
          <a:p>
            <a:pPr lvl="0"/>
            <a:r>
              <a:rPr lang="en-US"/>
              <a:t>Click to edit Master text styles</a:t>
            </a:r>
          </a:p>
        </p:txBody>
      </p:sp>
      <p:sp>
        <p:nvSpPr>
          <p:cNvPr id="5" name="Date Placeholder 4"/>
          <p:cNvSpPr>
            <a:spLocks noGrp="1"/>
          </p:cNvSpPr>
          <p:nvPr>
            <p:ph type="dt" sz="half" idx="10"/>
          </p:nvPr>
        </p:nvSpPr>
        <p:spPr/>
        <p:txBody>
          <a:bodyPr/>
          <a:lstStyle/>
          <a:p>
            <a:fld id="{6A4FA428-4145-4B46-874A-32D825678F66}"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133FA-957D-2B44-BFAA-036658B2E380}" type="slidenum">
              <a:rPr lang="en-US" smtClean="0"/>
              <a:t>‹#›</a:t>
            </a:fld>
            <a:endParaRPr lang="en-US"/>
          </a:p>
        </p:txBody>
      </p:sp>
    </p:spTree>
    <p:extLst>
      <p:ext uri="{BB962C8B-B14F-4D97-AF65-F5344CB8AC3E}">
        <p14:creationId xmlns:p14="http://schemas.microsoft.com/office/powerpoint/2010/main" val="242127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522" y="3169920"/>
            <a:ext cx="2783799" cy="11094720"/>
          </a:xfrm>
        </p:spPr>
        <p:txBody>
          <a:bodyPr anchor="b"/>
          <a:lstStyle>
            <a:lvl1pPr>
              <a:defRPr sz="3020"/>
            </a:lvl1pPr>
          </a:lstStyle>
          <a:p>
            <a:r>
              <a:rPr lang="en-US"/>
              <a:t>Click to edit Master title style</a:t>
            </a:r>
          </a:p>
        </p:txBody>
      </p:sp>
      <p:sp>
        <p:nvSpPr>
          <p:cNvPr id="3" name="Picture Placeholder 2"/>
          <p:cNvSpPr>
            <a:spLocks noGrp="1" noChangeAspect="1"/>
          </p:cNvSpPr>
          <p:nvPr>
            <p:ph type="pic" idx="1"/>
          </p:nvPr>
        </p:nvSpPr>
        <p:spPr>
          <a:xfrm>
            <a:off x="3669400" y="6846157"/>
            <a:ext cx="4369564" cy="33790467"/>
          </a:xfrm>
        </p:spPr>
        <p:txBody>
          <a:bodyPr anchor="t"/>
          <a:lstStyle>
            <a:lvl1pPr marL="0" indent="0">
              <a:buNone/>
              <a:defRPr sz="3020"/>
            </a:lvl1pPr>
            <a:lvl2pPr marL="431551" indent="0">
              <a:buNone/>
              <a:defRPr sz="2643"/>
            </a:lvl2pPr>
            <a:lvl3pPr marL="863102" indent="0">
              <a:buNone/>
              <a:defRPr sz="2265"/>
            </a:lvl3pPr>
            <a:lvl4pPr marL="1294653" indent="0">
              <a:buNone/>
              <a:defRPr sz="1888"/>
            </a:lvl4pPr>
            <a:lvl5pPr marL="1726204" indent="0">
              <a:buNone/>
              <a:defRPr sz="1888"/>
            </a:lvl5pPr>
            <a:lvl6pPr marL="2157755" indent="0">
              <a:buNone/>
              <a:defRPr sz="1888"/>
            </a:lvl6pPr>
            <a:lvl7pPr marL="2589306" indent="0">
              <a:buNone/>
              <a:defRPr sz="1888"/>
            </a:lvl7pPr>
            <a:lvl8pPr marL="3020858" indent="0">
              <a:buNone/>
              <a:defRPr sz="1888"/>
            </a:lvl8pPr>
            <a:lvl9pPr marL="3452409" indent="0">
              <a:buNone/>
              <a:defRPr sz="1888"/>
            </a:lvl9pPr>
          </a:lstStyle>
          <a:p>
            <a:r>
              <a:rPr lang="en-US"/>
              <a:t>Click icon to add picture</a:t>
            </a:r>
          </a:p>
        </p:txBody>
      </p:sp>
      <p:sp>
        <p:nvSpPr>
          <p:cNvPr id="4" name="Text Placeholder 3"/>
          <p:cNvSpPr>
            <a:spLocks noGrp="1"/>
          </p:cNvSpPr>
          <p:nvPr>
            <p:ph type="body" sz="half" idx="2"/>
          </p:nvPr>
        </p:nvSpPr>
        <p:spPr>
          <a:xfrm>
            <a:off x="594522" y="14264640"/>
            <a:ext cx="2783799" cy="26427010"/>
          </a:xfrm>
        </p:spPr>
        <p:txBody>
          <a:bodyPr/>
          <a:lstStyle>
            <a:lvl1pPr marL="0" indent="0">
              <a:buNone/>
              <a:defRPr sz="1510"/>
            </a:lvl1pPr>
            <a:lvl2pPr marL="431551" indent="0">
              <a:buNone/>
              <a:defRPr sz="1321"/>
            </a:lvl2pPr>
            <a:lvl3pPr marL="863102" indent="0">
              <a:buNone/>
              <a:defRPr sz="1133"/>
            </a:lvl3pPr>
            <a:lvl4pPr marL="1294653" indent="0">
              <a:buNone/>
              <a:defRPr sz="944"/>
            </a:lvl4pPr>
            <a:lvl5pPr marL="1726204" indent="0">
              <a:buNone/>
              <a:defRPr sz="944"/>
            </a:lvl5pPr>
            <a:lvl6pPr marL="2157755" indent="0">
              <a:buNone/>
              <a:defRPr sz="944"/>
            </a:lvl6pPr>
            <a:lvl7pPr marL="2589306" indent="0">
              <a:buNone/>
              <a:defRPr sz="944"/>
            </a:lvl7pPr>
            <a:lvl8pPr marL="3020858" indent="0">
              <a:buNone/>
              <a:defRPr sz="944"/>
            </a:lvl8pPr>
            <a:lvl9pPr marL="3452409" indent="0">
              <a:buNone/>
              <a:defRPr sz="944"/>
            </a:lvl9pPr>
          </a:lstStyle>
          <a:p>
            <a:pPr lvl="0"/>
            <a:r>
              <a:rPr lang="en-US"/>
              <a:t>Click to edit Master text styles</a:t>
            </a:r>
          </a:p>
        </p:txBody>
      </p:sp>
      <p:sp>
        <p:nvSpPr>
          <p:cNvPr id="5" name="Date Placeholder 4"/>
          <p:cNvSpPr>
            <a:spLocks noGrp="1"/>
          </p:cNvSpPr>
          <p:nvPr>
            <p:ph type="dt" sz="half" idx="10"/>
          </p:nvPr>
        </p:nvSpPr>
        <p:spPr/>
        <p:txBody>
          <a:bodyPr/>
          <a:lstStyle/>
          <a:p>
            <a:fld id="{6A4FA428-4145-4B46-874A-32D825678F66}"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133FA-957D-2B44-BFAA-036658B2E380}" type="slidenum">
              <a:rPr lang="en-US" smtClean="0"/>
              <a:t>‹#›</a:t>
            </a:fld>
            <a:endParaRPr lang="en-US"/>
          </a:p>
        </p:txBody>
      </p:sp>
    </p:spTree>
    <p:extLst>
      <p:ext uri="{BB962C8B-B14F-4D97-AF65-F5344CB8AC3E}">
        <p14:creationId xmlns:p14="http://schemas.microsoft.com/office/powerpoint/2010/main" val="446206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3398" y="2531544"/>
            <a:ext cx="7444443" cy="91905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3398" y="12657667"/>
            <a:ext cx="7444443" cy="30169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93397" y="44070704"/>
            <a:ext cx="1942029" cy="2531533"/>
          </a:xfrm>
          <a:prstGeom prst="rect">
            <a:avLst/>
          </a:prstGeom>
        </p:spPr>
        <p:txBody>
          <a:bodyPr vert="horz" lIns="91440" tIns="45720" rIns="91440" bIns="45720" rtlCol="0" anchor="ctr"/>
          <a:lstStyle>
            <a:lvl1pPr algn="l">
              <a:defRPr sz="1133">
                <a:solidFill>
                  <a:schemeClr val="tx1">
                    <a:tint val="75000"/>
                  </a:schemeClr>
                </a:solidFill>
              </a:defRPr>
            </a:lvl1pPr>
          </a:lstStyle>
          <a:p>
            <a:fld id="{6A4FA428-4145-4B46-874A-32D825678F66}" type="datetimeFigureOut">
              <a:rPr lang="en-US" smtClean="0"/>
              <a:t>10/2/2024</a:t>
            </a:fld>
            <a:endParaRPr lang="en-US"/>
          </a:p>
        </p:txBody>
      </p:sp>
      <p:sp>
        <p:nvSpPr>
          <p:cNvPr id="5" name="Footer Placeholder 4"/>
          <p:cNvSpPr>
            <a:spLocks noGrp="1"/>
          </p:cNvSpPr>
          <p:nvPr>
            <p:ph type="ftr" sz="quarter" idx="3"/>
          </p:nvPr>
        </p:nvSpPr>
        <p:spPr>
          <a:xfrm>
            <a:off x="2859098" y="44070704"/>
            <a:ext cx="2913043" cy="2531533"/>
          </a:xfrm>
          <a:prstGeom prst="rect">
            <a:avLst/>
          </a:prstGeom>
        </p:spPr>
        <p:txBody>
          <a:bodyPr vert="horz" lIns="91440" tIns="45720" rIns="91440" bIns="45720" rtlCol="0" anchor="ctr"/>
          <a:lstStyle>
            <a:lvl1pPr algn="ctr">
              <a:defRPr sz="1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095812" y="44070704"/>
            <a:ext cx="1942029" cy="2531533"/>
          </a:xfrm>
          <a:prstGeom prst="rect">
            <a:avLst/>
          </a:prstGeom>
        </p:spPr>
        <p:txBody>
          <a:bodyPr vert="horz" lIns="91440" tIns="45720" rIns="91440" bIns="45720" rtlCol="0" anchor="ctr"/>
          <a:lstStyle>
            <a:lvl1pPr algn="r">
              <a:defRPr sz="1133">
                <a:solidFill>
                  <a:schemeClr val="tx1">
                    <a:tint val="75000"/>
                  </a:schemeClr>
                </a:solidFill>
              </a:defRPr>
            </a:lvl1pPr>
          </a:lstStyle>
          <a:p>
            <a:fld id="{BD4133FA-957D-2B44-BFAA-036658B2E380}" type="slidenum">
              <a:rPr lang="en-US" smtClean="0"/>
              <a:t>‹#›</a:t>
            </a:fld>
            <a:endParaRPr lang="en-US"/>
          </a:p>
        </p:txBody>
      </p:sp>
    </p:spTree>
    <p:extLst>
      <p:ext uri="{BB962C8B-B14F-4D97-AF65-F5344CB8AC3E}">
        <p14:creationId xmlns:p14="http://schemas.microsoft.com/office/powerpoint/2010/main" val="24777250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863102" rtl="0" eaLnBrk="1" latinLnBrk="0" hangingPunct="1">
        <a:lnSpc>
          <a:spcPct val="90000"/>
        </a:lnSpc>
        <a:spcBef>
          <a:spcPct val="0"/>
        </a:spcBef>
        <a:buNone/>
        <a:defRPr sz="4153" kern="1200">
          <a:solidFill>
            <a:schemeClr val="tx1"/>
          </a:solidFill>
          <a:latin typeface="+mj-lt"/>
          <a:ea typeface="+mj-ea"/>
          <a:cs typeface="+mj-cs"/>
        </a:defRPr>
      </a:lvl1pPr>
    </p:titleStyle>
    <p:bodyStyle>
      <a:lvl1pPr marL="215776" indent="-215776" algn="l" defTabSz="863102" rtl="0" eaLnBrk="1" latinLnBrk="0" hangingPunct="1">
        <a:lnSpc>
          <a:spcPct val="90000"/>
        </a:lnSpc>
        <a:spcBef>
          <a:spcPts val="944"/>
        </a:spcBef>
        <a:buFont typeface="Arial" panose="020B0604020202020204" pitchFamily="34" charset="0"/>
        <a:buChar char="•"/>
        <a:defRPr sz="2643" kern="1200">
          <a:solidFill>
            <a:schemeClr val="tx1"/>
          </a:solidFill>
          <a:latin typeface="+mn-lt"/>
          <a:ea typeface="+mn-ea"/>
          <a:cs typeface="+mn-cs"/>
        </a:defRPr>
      </a:lvl1pPr>
      <a:lvl2pPr marL="647327" indent="-215776" algn="l" defTabSz="863102" rtl="0" eaLnBrk="1" latinLnBrk="0" hangingPunct="1">
        <a:lnSpc>
          <a:spcPct val="90000"/>
        </a:lnSpc>
        <a:spcBef>
          <a:spcPts val="472"/>
        </a:spcBef>
        <a:buFont typeface="Arial" panose="020B0604020202020204" pitchFamily="34" charset="0"/>
        <a:buChar char="•"/>
        <a:defRPr sz="2265" kern="1200">
          <a:solidFill>
            <a:schemeClr val="tx1"/>
          </a:solidFill>
          <a:latin typeface="+mn-lt"/>
          <a:ea typeface="+mn-ea"/>
          <a:cs typeface="+mn-cs"/>
        </a:defRPr>
      </a:lvl2pPr>
      <a:lvl3pPr marL="1078878" indent="-215776" algn="l" defTabSz="863102" rtl="0" eaLnBrk="1" latinLnBrk="0" hangingPunct="1">
        <a:lnSpc>
          <a:spcPct val="90000"/>
        </a:lnSpc>
        <a:spcBef>
          <a:spcPts val="472"/>
        </a:spcBef>
        <a:buFont typeface="Arial" panose="020B0604020202020204" pitchFamily="34" charset="0"/>
        <a:buChar char="•"/>
        <a:defRPr sz="1888" kern="1200">
          <a:solidFill>
            <a:schemeClr val="tx1"/>
          </a:solidFill>
          <a:latin typeface="+mn-lt"/>
          <a:ea typeface="+mn-ea"/>
          <a:cs typeface="+mn-cs"/>
        </a:defRPr>
      </a:lvl3pPr>
      <a:lvl4pPr marL="1510429" indent="-215776" algn="l" defTabSz="863102" rtl="0" eaLnBrk="1" latinLnBrk="0" hangingPunct="1">
        <a:lnSpc>
          <a:spcPct val="90000"/>
        </a:lnSpc>
        <a:spcBef>
          <a:spcPts val="472"/>
        </a:spcBef>
        <a:buFont typeface="Arial" panose="020B0604020202020204" pitchFamily="34" charset="0"/>
        <a:buChar char="•"/>
        <a:defRPr sz="1699" kern="1200">
          <a:solidFill>
            <a:schemeClr val="tx1"/>
          </a:solidFill>
          <a:latin typeface="+mn-lt"/>
          <a:ea typeface="+mn-ea"/>
          <a:cs typeface="+mn-cs"/>
        </a:defRPr>
      </a:lvl4pPr>
      <a:lvl5pPr marL="1941980" indent="-215776" algn="l" defTabSz="863102" rtl="0" eaLnBrk="1" latinLnBrk="0" hangingPunct="1">
        <a:lnSpc>
          <a:spcPct val="90000"/>
        </a:lnSpc>
        <a:spcBef>
          <a:spcPts val="472"/>
        </a:spcBef>
        <a:buFont typeface="Arial" panose="020B0604020202020204" pitchFamily="34" charset="0"/>
        <a:buChar char="•"/>
        <a:defRPr sz="1699" kern="1200">
          <a:solidFill>
            <a:schemeClr val="tx1"/>
          </a:solidFill>
          <a:latin typeface="+mn-lt"/>
          <a:ea typeface="+mn-ea"/>
          <a:cs typeface="+mn-cs"/>
        </a:defRPr>
      </a:lvl5pPr>
      <a:lvl6pPr marL="2373531" indent="-215776" algn="l" defTabSz="863102" rtl="0" eaLnBrk="1" latinLnBrk="0" hangingPunct="1">
        <a:lnSpc>
          <a:spcPct val="90000"/>
        </a:lnSpc>
        <a:spcBef>
          <a:spcPts val="472"/>
        </a:spcBef>
        <a:buFont typeface="Arial" panose="020B0604020202020204" pitchFamily="34" charset="0"/>
        <a:buChar char="•"/>
        <a:defRPr sz="1699" kern="1200">
          <a:solidFill>
            <a:schemeClr val="tx1"/>
          </a:solidFill>
          <a:latin typeface="+mn-lt"/>
          <a:ea typeface="+mn-ea"/>
          <a:cs typeface="+mn-cs"/>
        </a:defRPr>
      </a:lvl6pPr>
      <a:lvl7pPr marL="2805082" indent="-215776" algn="l" defTabSz="863102" rtl="0" eaLnBrk="1" latinLnBrk="0" hangingPunct="1">
        <a:lnSpc>
          <a:spcPct val="90000"/>
        </a:lnSpc>
        <a:spcBef>
          <a:spcPts val="472"/>
        </a:spcBef>
        <a:buFont typeface="Arial" panose="020B0604020202020204" pitchFamily="34" charset="0"/>
        <a:buChar char="•"/>
        <a:defRPr sz="1699" kern="1200">
          <a:solidFill>
            <a:schemeClr val="tx1"/>
          </a:solidFill>
          <a:latin typeface="+mn-lt"/>
          <a:ea typeface="+mn-ea"/>
          <a:cs typeface="+mn-cs"/>
        </a:defRPr>
      </a:lvl7pPr>
      <a:lvl8pPr marL="3236633" indent="-215776" algn="l" defTabSz="863102" rtl="0" eaLnBrk="1" latinLnBrk="0" hangingPunct="1">
        <a:lnSpc>
          <a:spcPct val="90000"/>
        </a:lnSpc>
        <a:spcBef>
          <a:spcPts val="472"/>
        </a:spcBef>
        <a:buFont typeface="Arial" panose="020B0604020202020204" pitchFamily="34" charset="0"/>
        <a:buChar char="•"/>
        <a:defRPr sz="1699" kern="1200">
          <a:solidFill>
            <a:schemeClr val="tx1"/>
          </a:solidFill>
          <a:latin typeface="+mn-lt"/>
          <a:ea typeface="+mn-ea"/>
          <a:cs typeface="+mn-cs"/>
        </a:defRPr>
      </a:lvl8pPr>
      <a:lvl9pPr marL="3668184" indent="-215776" algn="l" defTabSz="863102" rtl="0" eaLnBrk="1" latinLnBrk="0" hangingPunct="1">
        <a:lnSpc>
          <a:spcPct val="90000"/>
        </a:lnSpc>
        <a:spcBef>
          <a:spcPts val="472"/>
        </a:spcBef>
        <a:buFont typeface="Arial" panose="020B0604020202020204" pitchFamily="34" charset="0"/>
        <a:buChar char="•"/>
        <a:defRPr sz="1699" kern="1200">
          <a:solidFill>
            <a:schemeClr val="tx1"/>
          </a:solidFill>
          <a:latin typeface="+mn-lt"/>
          <a:ea typeface="+mn-ea"/>
          <a:cs typeface="+mn-cs"/>
        </a:defRPr>
      </a:lvl9pPr>
    </p:bodyStyle>
    <p:otherStyle>
      <a:defPPr>
        <a:defRPr lang="en-US"/>
      </a:defPPr>
      <a:lvl1pPr marL="0" algn="l" defTabSz="863102" rtl="0" eaLnBrk="1" latinLnBrk="0" hangingPunct="1">
        <a:defRPr sz="1699" kern="1200">
          <a:solidFill>
            <a:schemeClr val="tx1"/>
          </a:solidFill>
          <a:latin typeface="+mn-lt"/>
          <a:ea typeface="+mn-ea"/>
          <a:cs typeface="+mn-cs"/>
        </a:defRPr>
      </a:lvl1pPr>
      <a:lvl2pPr marL="431551" algn="l" defTabSz="863102" rtl="0" eaLnBrk="1" latinLnBrk="0" hangingPunct="1">
        <a:defRPr sz="1699" kern="1200">
          <a:solidFill>
            <a:schemeClr val="tx1"/>
          </a:solidFill>
          <a:latin typeface="+mn-lt"/>
          <a:ea typeface="+mn-ea"/>
          <a:cs typeface="+mn-cs"/>
        </a:defRPr>
      </a:lvl2pPr>
      <a:lvl3pPr marL="863102" algn="l" defTabSz="863102" rtl="0" eaLnBrk="1" latinLnBrk="0" hangingPunct="1">
        <a:defRPr sz="1699" kern="1200">
          <a:solidFill>
            <a:schemeClr val="tx1"/>
          </a:solidFill>
          <a:latin typeface="+mn-lt"/>
          <a:ea typeface="+mn-ea"/>
          <a:cs typeface="+mn-cs"/>
        </a:defRPr>
      </a:lvl3pPr>
      <a:lvl4pPr marL="1294653" algn="l" defTabSz="863102" rtl="0" eaLnBrk="1" latinLnBrk="0" hangingPunct="1">
        <a:defRPr sz="1699" kern="1200">
          <a:solidFill>
            <a:schemeClr val="tx1"/>
          </a:solidFill>
          <a:latin typeface="+mn-lt"/>
          <a:ea typeface="+mn-ea"/>
          <a:cs typeface="+mn-cs"/>
        </a:defRPr>
      </a:lvl4pPr>
      <a:lvl5pPr marL="1726204" algn="l" defTabSz="863102" rtl="0" eaLnBrk="1" latinLnBrk="0" hangingPunct="1">
        <a:defRPr sz="1699" kern="1200">
          <a:solidFill>
            <a:schemeClr val="tx1"/>
          </a:solidFill>
          <a:latin typeface="+mn-lt"/>
          <a:ea typeface="+mn-ea"/>
          <a:cs typeface="+mn-cs"/>
        </a:defRPr>
      </a:lvl5pPr>
      <a:lvl6pPr marL="2157755" algn="l" defTabSz="863102" rtl="0" eaLnBrk="1" latinLnBrk="0" hangingPunct="1">
        <a:defRPr sz="1699" kern="1200">
          <a:solidFill>
            <a:schemeClr val="tx1"/>
          </a:solidFill>
          <a:latin typeface="+mn-lt"/>
          <a:ea typeface="+mn-ea"/>
          <a:cs typeface="+mn-cs"/>
        </a:defRPr>
      </a:lvl6pPr>
      <a:lvl7pPr marL="2589306" algn="l" defTabSz="863102" rtl="0" eaLnBrk="1" latinLnBrk="0" hangingPunct="1">
        <a:defRPr sz="1699" kern="1200">
          <a:solidFill>
            <a:schemeClr val="tx1"/>
          </a:solidFill>
          <a:latin typeface="+mn-lt"/>
          <a:ea typeface="+mn-ea"/>
          <a:cs typeface="+mn-cs"/>
        </a:defRPr>
      </a:lvl7pPr>
      <a:lvl8pPr marL="3020858" algn="l" defTabSz="863102" rtl="0" eaLnBrk="1" latinLnBrk="0" hangingPunct="1">
        <a:defRPr sz="1699" kern="1200">
          <a:solidFill>
            <a:schemeClr val="tx1"/>
          </a:solidFill>
          <a:latin typeface="+mn-lt"/>
          <a:ea typeface="+mn-ea"/>
          <a:cs typeface="+mn-cs"/>
        </a:defRPr>
      </a:lvl8pPr>
      <a:lvl9pPr marL="3452409" algn="l" defTabSz="863102" rtl="0" eaLnBrk="1" latinLnBrk="0" hangingPunct="1">
        <a:defRPr sz="16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afon.com.sg/contact" TargetMode="External"/><Relationship Id="rId5" Type="http://schemas.openxmlformats.org/officeDocument/2006/relationships/image" Target="../media/image3.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173" descr="A person sitting on a window sill&#10;&#10;Description automatically generated">
            <a:extLst>
              <a:ext uri="{FF2B5EF4-FFF2-40B4-BE49-F238E27FC236}">
                <a16:creationId xmlns:a16="http://schemas.microsoft.com/office/drawing/2014/main" id="{3144D2C9-E2CC-B857-96D9-0BC4B9DEA1E7}"/>
              </a:ext>
            </a:extLst>
          </p:cNvPr>
          <p:cNvPicPr>
            <a:picLocks noChangeAspect="1"/>
          </p:cNvPicPr>
          <p:nvPr/>
        </p:nvPicPr>
        <p:blipFill rotWithShape="1">
          <a:blip r:embed="rId3"/>
          <a:srcRect l="31699" t="32425" b="4667"/>
          <a:stretch/>
        </p:blipFill>
        <p:spPr>
          <a:xfrm flipH="1">
            <a:off x="0" y="825019"/>
            <a:ext cx="8631238" cy="4747636"/>
          </a:xfrm>
          <a:prstGeom prst="rect">
            <a:avLst/>
          </a:prstGeom>
        </p:spPr>
      </p:pic>
      <p:sp>
        <p:nvSpPr>
          <p:cNvPr id="246" name="Rectangle 245">
            <a:extLst>
              <a:ext uri="{FF2B5EF4-FFF2-40B4-BE49-F238E27FC236}">
                <a16:creationId xmlns:a16="http://schemas.microsoft.com/office/drawing/2014/main" id="{D6827BAD-3758-8588-658F-1619D3044C2B}"/>
              </a:ext>
            </a:extLst>
          </p:cNvPr>
          <p:cNvSpPr/>
          <p:nvPr/>
        </p:nvSpPr>
        <p:spPr>
          <a:xfrm>
            <a:off x="0" y="814648"/>
            <a:ext cx="6532880" cy="3078480"/>
          </a:xfrm>
          <a:prstGeom prst="rect">
            <a:avLst/>
          </a:prstGeom>
          <a:gradFill>
            <a:gsLst>
              <a:gs pos="100000">
                <a:schemeClr val="bg1">
                  <a:alpha val="0"/>
                </a:schemeClr>
              </a:gs>
              <a:gs pos="39000">
                <a:srgbClr val="FFFFFF">
                  <a:alpha val="71000"/>
                </a:srgbClr>
              </a:gs>
              <a:gs pos="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469F6E18-5EFA-4736-1D61-1D36DDC9B4D6}"/>
              </a:ext>
            </a:extLst>
          </p:cNvPr>
          <p:cNvSpPr/>
          <p:nvPr/>
        </p:nvSpPr>
        <p:spPr>
          <a:xfrm>
            <a:off x="4" y="34995791"/>
            <a:ext cx="8631237" cy="4523998"/>
          </a:xfrm>
          <a:prstGeom prst="rect">
            <a:avLst/>
          </a:prstGeom>
          <a:gradFill flip="none" rotWithShape="1">
            <a:gsLst>
              <a:gs pos="25000">
                <a:srgbClr val="D9D5D0"/>
              </a:gs>
              <a:gs pos="96000">
                <a:srgbClr val="EAE4DC">
                  <a:alpha val="45000"/>
                </a:srgbClr>
              </a:gs>
              <a:gs pos="0">
                <a:schemeClr val="bg1">
                  <a:lumMod val="75000"/>
                </a:schemeClr>
              </a:gs>
            </a:gsLst>
            <a:lin ang="2700000" scaled="1"/>
            <a:tileRect/>
          </a:gradFill>
          <a:ln w="7034"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53" name="Rectangle 52">
            <a:extLst>
              <a:ext uri="{FF2B5EF4-FFF2-40B4-BE49-F238E27FC236}">
                <a16:creationId xmlns:a16="http://schemas.microsoft.com/office/drawing/2014/main" id="{13FB7A25-8C87-90A1-8789-3775E86EA763}"/>
              </a:ext>
            </a:extLst>
          </p:cNvPr>
          <p:cNvSpPr/>
          <p:nvPr/>
        </p:nvSpPr>
        <p:spPr>
          <a:xfrm>
            <a:off x="-4921" y="5127178"/>
            <a:ext cx="8641080" cy="6577504"/>
          </a:xfrm>
          <a:prstGeom prst="rect">
            <a:avLst/>
          </a:prstGeom>
          <a:gradFill flip="none" rotWithShape="1">
            <a:gsLst>
              <a:gs pos="33000">
                <a:srgbClr val="D9D5D0"/>
              </a:gs>
              <a:gs pos="100000">
                <a:srgbClr val="EAE4DC"/>
              </a:gs>
              <a:gs pos="0">
                <a:schemeClr val="bg1">
                  <a:lumMod val="75000"/>
                </a:schemeClr>
              </a:gs>
            </a:gsLst>
            <a:lin ang="2700000" scaled="1"/>
            <a:tileRect/>
          </a:gradFill>
          <a:ln w="7034"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45" name="Rectangle 244">
            <a:extLst>
              <a:ext uri="{FF2B5EF4-FFF2-40B4-BE49-F238E27FC236}">
                <a16:creationId xmlns:a16="http://schemas.microsoft.com/office/drawing/2014/main" id="{D6CDDB09-94C2-C475-5131-EB25382F7950}"/>
              </a:ext>
            </a:extLst>
          </p:cNvPr>
          <p:cNvSpPr/>
          <p:nvPr/>
        </p:nvSpPr>
        <p:spPr>
          <a:xfrm>
            <a:off x="0" y="44171303"/>
            <a:ext cx="8631238" cy="3377497"/>
          </a:xfrm>
          <a:prstGeom prst="rect">
            <a:avLst/>
          </a:prstGeom>
          <a:solidFill>
            <a:srgbClr val="002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 Same Side Corner Rectangle 218">
            <a:extLst>
              <a:ext uri="{FF2B5EF4-FFF2-40B4-BE49-F238E27FC236}">
                <a16:creationId xmlns:a16="http://schemas.microsoft.com/office/drawing/2014/main" id="{DC4984D6-46AD-DEB0-0D25-311995A5B191}"/>
              </a:ext>
            </a:extLst>
          </p:cNvPr>
          <p:cNvSpPr/>
          <p:nvPr/>
        </p:nvSpPr>
        <p:spPr>
          <a:xfrm rot="5400000">
            <a:off x="2533294" y="41066214"/>
            <a:ext cx="1002905" cy="6069499"/>
          </a:xfrm>
          <a:prstGeom prst="round2SameRect">
            <a:avLst>
              <a:gd name="adj1" fmla="val 39216"/>
              <a:gd name="adj2" fmla="val 0"/>
            </a:avLst>
          </a:prstGeom>
          <a:gradFill flip="none" rotWithShape="1">
            <a:gsLst>
              <a:gs pos="71000">
                <a:srgbClr val="0A1B45"/>
              </a:gs>
              <a:gs pos="100000">
                <a:srgbClr val="1392B4"/>
              </a:gs>
            </a:gsLst>
            <a:path path="circle">
              <a:fillToRect l="100000" t="100000"/>
            </a:path>
            <a:tileRect r="-100000" b="-100000"/>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pic>
        <p:nvPicPr>
          <p:cNvPr id="213" name="Picture 212">
            <a:extLst>
              <a:ext uri="{FF2B5EF4-FFF2-40B4-BE49-F238E27FC236}">
                <a16:creationId xmlns:a16="http://schemas.microsoft.com/office/drawing/2014/main" id="{4FEAD751-916E-FAEC-A50F-0A9AA8ED7B5E}"/>
              </a:ext>
            </a:extLst>
          </p:cNvPr>
          <p:cNvPicPr>
            <a:picLocks noChangeAspect="1"/>
          </p:cNvPicPr>
          <p:nvPr/>
        </p:nvPicPr>
        <p:blipFill rotWithShape="1">
          <a:blip r:embed="rId4"/>
          <a:srcRect l="2735" t="20558" r="14178" b="31845"/>
          <a:stretch/>
        </p:blipFill>
        <p:spPr>
          <a:xfrm>
            <a:off x="0" y="31709973"/>
            <a:ext cx="8639970" cy="3300731"/>
          </a:xfrm>
          <a:prstGeom prst="rect">
            <a:avLst/>
          </a:prstGeom>
        </p:spPr>
      </p:pic>
      <p:sp>
        <p:nvSpPr>
          <p:cNvPr id="209" name="Rounded Rectangle 208">
            <a:extLst>
              <a:ext uri="{FF2B5EF4-FFF2-40B4-BE49-F238E27FC236}">
                <a16:creationId xmlns:a16="http://schemas.microsoft.com/office/drawing/2014/main" id="{F8C1C1CB-81B9-D42D-9C42-444E2662BAFE}"/>
              </a:ext>
            </a:extLst>
          </p:cNvPr>
          <p:cNvSpPr/>
          <p:nvPr/>
        </p:nvSpPr>
        <p:spPr>
          <a:xfrm>
            <a:off x="4010957" y="29471180"/>
            <a:ext cx="622300" cy="622300"/>
          </a:xfrm>
          <a:prstGeom prst="roundRect">
            <a:avLst/>
          </a:prstGeom>
          <a:gradFill flip="none" rotWithShape="1">
            <a:gsLst>
              <a:gs pos="0">
                <a:srgbClr val="D9D5D0"/>
              </a:gs>
              <a:gs pos="100000">
                <a:schemeClr val="bg1"/>
              </a:gs>
            </a:gsLst>
            <a:lin ang="2700000" scaled="0"/>
            <a:tileRect/>
          </a:gradFill>
          <a:ln w="7034"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0" name="Rounded Rectangle 209">
            <a:extLst>
              <a:ext uri="{FF2B5EF4-FFF2-40B4-BE49-F238E27FC236}">
                <a16:creationId xmlns:a16="http://schemas.microsoft.com/office/drawing/2014/main" id="{D8D21811-3067-6D8B-E93D-935E34CC7F92}"/>
              </a:ext>
            </a:extLst>
          </p:cNvPr>
          <p:cNvSpPr/>
          <p:nvPr/>
        </p:nvSpPr>
        <p:spPr>
          <a:xfrm>
            <a:off x="6496072" y="29471180"/>
            <a:ext cx="622300" cy="622300"/>
          </a:xfrm>
          <a:prstGeom prst="roundRect">
            <a:avLst/>
          </a:prstGeom>
          <a:gradFill flip="none" rotWithShape="1">
            <a:gsLst>
              <a:gs pos="0">
                <a:srgbClr val="D9D5D0"/>
              </a:gs>
              <a:gs pos="100000">
                <a:schemeClr val="bg1"/>
              </a:gs>
            </a:gsLst>
            <a:lin ang="2700000" scaled="0"/>
            <a:tileRect/>
          </a:gradFill>
          <a:ln w="7034"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1" name="Rounded Rectangle 210">
            <a:extLst>
              <a:ext uri="{FF2B5EF4-FFF2-40B4-BE49-F238E27FC236}">
                <a16:creationId xmlns:a16="http://schemas.microsoft.com/office/drawing/2014/main" id="{97394233-60DB-3D33-9119-80A81D184BA1}"/>
              </a:ext>
            </a:extLst>
          </p:cNvPr>
          <p:cNvSpPr/>
          <p:nvPr/>
        </p:nvSpPr>
        <p:spPr>
          <a:xfrm>
            <a:off x="1512865" y="29471180"/>
            <a:ext cx="622300" cy="622300"/>
          </a:xfrm>
          <a:prstGeom prst="roundRect">
            <a:avLst/>
          </a:prstGeom>
          <a:gradFill flip="none" rotWithShape="1">
            <a:gsLst>
              <a:gs pos="0">
                <a:srgbClr val="D9D5D0"/>
              </a:gs>
              <a:gs pos="100000">
                <a:schemeClr val="bg1"/>
              </a:gs>
            </a:gsLst>
            <a:lin ang="2700000" scaled="0"/>
            <a:tileRect/>
          </a:gradFill>
          <a:ln w="7034"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7" name="Rounded Rectangle 206">
            <a:extLst>
              <a:ext uri="{FF2B5EF4-FFF2-40B4-BE49-F238E27FC236}">
                <a16:creationId xmlns:a16="http://schemas.microsoft.com/office/drawing/2014/main" id="{CB5B2E25-418B-5BC5-2C90-3D76F729A7BF}"/>
              </a:ext>
            </a:extLst>
          </p:cNvPr>
          <p:cNvSpPr/>
          <p:nvPr/>
        </p:nvSpPr>
        <p:spPr>
          <a:xfrm>
            <a:off x="4010957" y="28066560"/>
            <a:ext cx="622300" cy="622300"/>
          </a:xfrm>
          <a:prstGeom prst="roundRect">
            <a:avLst/>
          </a:prstGeom>
          <a:gradFill flip="none" rotWithShape="1">
            <a:gsLst>
              <a:gs pos="0">
                <a:srgbClr val="D9D5D0"/>
              </a:gs>
              <a:gs pos="100000">
                <a:schemeClr val="bg1"/>
              </a:gs>
            </a:gsLst>
            <a:lin ang="2700000" scaled="0"/>
            <a:tileRect/>
          </a:gradFill>
          <a:ln w="7034"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8" name="Rounded Rectangle 207">
            <a:extLst>
              <a:ext uri="{FF2B5EF4-FFF2-40B4-BE49-F238E27FC236}">
                <a16:creationId xmlns:a16="http://schemas.microsoft.com/office/drawing/2014/main" id="{49A135F4-41D2-3F52-5A3F-4A0664C3C52A}"/>
              </a:ext>
            </a:extLst>
          </p:cNvPr>
          <p:cNvSpPr/>
          <p:nvPr/>
        </p:nvSpPr>
        <p:spPr>
          <a:xfrm>
            <a:off x="6496072" y="28066560"/>
            <a:ext cx="622300" cy="622300"/>
          </a:xfrm>
          <a:prstGeom prst="roundRect">
            <a:avLst/>
          </a:prstGeom>
          <a:gradFill flip="none" rotWithShape="1">
            <a:gsLst>
              <a:gs pos="0">
                <a:srgbClr val="D9D5D0"/>
              </a:gs>
              <a:gs pos="100000">
                <a:schemeClr val="bg1"/>
              </a:gs>
            </a:gsLst>
            <a:lin ang="2700000" scaled="0"/>
            <a:tileRect/>
          </a:gradFill>
          <a:ln w="7034"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6" name="Rounded Rectangle 205">
            <a:extLst>
              <a:ext uri="{FF2B5EF4-FFF2-40B4-BE49-F238E27FC236}">
                <a16:creationId xmlns:a16="http://schemas.microsoft.com/office/drawing/2014/main" id="{253DBE9F-FA86-DADF-1225-9AA7F0DD1492}"/>
              </a:ext>
            </a:extLst>
          </p:cNvPr>
          <p:cNvSpPr/>
          <p:nvPr/>
        </p:nvSpPr>
        <p:spPr>
          <a:xfrm>
            <a:off x="1512865" y="28066560"/>
            <a:ext cx="622300" cy="622300"/>
          </a:xfrm>
          <a:prstGeom prst="roundRect">
            <a:avLst/>
          </a:prstGeom>
          <a:gradFill flip="none" rotWithShape="1">
            <a:gsLst>
              <a:gs pos="0">
                <a:srgbClr val="D9D5D0"/>
              </a:gs>
              <a:gs pos="100000">
                <a:schemeClr val="bg1"/>
              </a:gs>
            </a:gsLst>
            <a:lin ang="2700000" scaled="0"/>
            <a:tileRect/>
          </a:gradFill>
          <a:ln w="7034"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6" name="Round Same Side Corner Rectangle 145">
            <a:extLst>
              <a:ext uri="{FF2B5EF4-FFF2-40B4-BE49-F238E27FC236}">
                <a16:creationId xmlns:a16="http://schemas.microsoft.com/office/drawing/2014/main" id="{C67D113E-B883-53A9-1A1F-4876B336970E}"/>
              </a:ext>
            </a:extLst>
          </p:cNvPr>
          <p:cNvSpPr/>
          <p:nvPr/>
        </p:nvSpPr>
        <p:spPr>
          <a:xfrm rot="5400000">
            <a:off x="1439798" y="29637412"/>
            <a:ext cx="2822709" cy="5702302"/>
          </a:xfrm>
          <a:prstGeom prst="round2SameRect">
            <a:avLst>
              <a:gd name="adj1" fmla="val 16308"/>
              <a:gd name="adj2" fmla="val 0"/>
            </a:avLst>
          </a:prstGeom>
          <a:gradFill flip="none" rotWithShape="1">
            <a:gsLst>
              <a:gs pos="71000">
                <a:srgbClr val="0A1B45"/>
              </a:gs>
              <a:gs pos="100000">
                <a:srgbClr val="1392B4"/>
              </a:gs>
            </a:gsLst>
            <a:path path="circle">
              <a:fillToRect l="100000" t="100000"/>
            </a:path>
            <a:tileRect r="-100000" b="-100000"/>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55" name="Rectangle 54">
            <a:extLst>
              <a:ext uri="{FF2B5EF4-FFF2-40B4-BE49-F238E27FC236}">
                <a16:creationId xmlns:a16="http://schemas.microsoft.com/office/drawing/2014/main" id="{AB155A69-1EE0-2292-DA9E-1B59AC15DDCD}"/>
              </a:ext>
            </a:extLst>
          </p:cNvPr>
          <p:cNvSpPr/>
          <p:nvPr/>
        </p:nvSpPr>
        <p:spPr>
          <a:xfrm>
            <a:off x="2" y="11625300"/>
            <a:ext cx="8631236" cy="12358756"/>
          </a:xfrm>
          <a:prstGeom prst="rect">
            <a:avLst/>
          </a:prstGeom>
          <a:solidFill>
            <a:srgbClr val="002050"/>
          </a:solidFill>
          <a:ln w="7034"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5" name="Rounded Rectangle 144">
            <a:extLst>
              <a:ext uri="{FF2B5EF4-FFF2-40B4-BE49-F238E27FC236}">
                <a16:creationId xmlns:a16="http://schemas.microsoft.com/office/drawing/2014/main" id="{9CA1784B-5EEC-C0C7-74BD-C5706987B296}"/>
              </a:ext>
            </a:extLst>
          </p:cNvPr>
          <p:cNvSpPr/>
          <p:nvPr/>
        </p:nvSpPr>
        <p:spPr>
          <a:xfrm rot="10800000" flipH="1">
            <a:off x="4925223" y="20692277"/>
            <a:ext cx="2148681" cy="2552700"/>
          </a:xfrm>
          <a:prstGeom prst="roundRect">
            <a:avLst>
              <a:gd name="adj" fmla="val 13672"/>
            </a:avLst>
          </a:prstGeom>
          <a:gradFill flip="none" rotWithShape="1">
            <a:gsLst>
              <a:gs pos="33000">
                <a:srgbClr val="D9D5D0">
                  <a:alpha val="81895"/>
                </a:srgbClr>
              </a:gs>
              <a:gs pos="100000">
                <a:schemeClr val="bg1">
                  <a:alpha val="56283"/>
                </a:schemeClr>
              </a:gs>
              <a:gs pos="9000">
                <a:schemeClr val="bg1">
                  <a:lumMod val="75000"/>
                  <a:alpha val="61954"/>
                </a:schemeClr>
              </a:gs>
            </a:gsLst>
            <a:lin ang="2700000" scaled="1"/>
            <a:tileRect/>
          </a:gradFill>
          <a:ln w="7034"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3" name="TextBox 1">
            <a:extLst>
              <a:ext uri="{FF2B5EF4-FFF2-40B4-BE49-F238E27FC236}">
                <a16:creationId xmlns:a16="http://schemas.microsoft.com/office/drawing/2014/main" id="{841C5F77-492F-AEFE-444C-E627449D9AEE}"/>
              </a:ext>
            </a:extLst>
          </p:cNvPr>
          <p:cNvSpPr txBox="1"/>
          <p:nvPr/>
        </p:nvSpPr>
        <p:spPr>
          <a:xfrm>
            <a:off x="246946" y="228521"/>
            <a:ext cx="1726249" cy="413861"/>
          </a:xfrm>
          <a:prstGeom prst="rect">
            <a:avLst/>
          </a:prstGeom>
          <a:solidFill>
            <a:srgbClr val="FFFF00"/>
          </a:solidFill>
        </p:spPr>
        <p:txBody>
          <a:bodyPr wrap="square" lIns="137160" tIns="91440" rIns="137160" bIns="91440" rtlCol="0" anchor="ctr" anchorCtr="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en-US" sz="800">
                <a:latin typeface="+mj-lt"/>
              </a:rPr>
              <a:t>Placeholder Logo</a:t>
            </a:r>
          </a:p>
        </p:txBody>
      </p:sp>
      <p:pic>
        <p:nvPicPr>
          <p:cNvPr id="5" name="Picture 4">
            <a:extLst>
              <a:ext uri="{FF2B5EF4-FFF2-40B4-BE49-F238E27FC236}">
                <a16:creationId xmlns:a16="http://schemas.microsoft.com/office/drawing/2014/main" id="{0958A7D5-4523-9836-1915-17E1C7FE352D}"/>
              </a:ext>
            </a:extLst>
          </p:cNvPr>
          <p:cNvPicPr>
            <a:picLocks noChangeAspect="1"/>
          </p:cNvPicPr>
          <p:nvPr/>
        </p:nvPicPr>
        <p:blipFill>
          <a:blip r:embed="rId5"/>
          <a:stretch>
            <a:fillRect/>
          </a:stretch>
        </p:blipFill>
        <p:spPr>
          <a:xfrm>
            <a:off x="6234404" y="364992"/>
            <a:ext cx="2135875" cy="213589"/>
          </a:xfrm>
          <a:prstGeom prst="rect">
            <a:avLst/>
          </a:prstGeom>
        </p:spPr>
      </p:pic>
      <p:sp>
        <p:nvSpPr>
          <p:cNvPr id="52" name="Rounded Rectangle 51">
            <a:extLst>
              <a:ext uri="{FF2B5EF4-FFF2-40B4-BE49-F238E27FC236}">
                <a16:creationId xmlns:a16="http://schemas.microsoft.com/office/drawing/2014/main" id="{829E2BE9-C8B1-D5DB-1F47-31FA63425888}"/>
              </a:ext>
            </a:extLst>
          </p:cNvPr>
          <p:cNvSpPr/>
          <p:nvPr/>
        </p:nvSpPr>
        <p:spPr>
          <a:xfrm rot="10800000" flipH="1">
            <a:off x="2483507" y="10192354"/>
            <a:ext cx="2965543" cy="2173037"/>
          </a:xfrm>
          <a:prstGeom prst="roundRect">
            <a:avLst>
              <a:gd name="adj" fmla="val 13672"/>
            </a:avLst>
          </a:prstGeom>
          <a:gradFill flip="none" rotWithShape="1">
            <a:gsLst>
              <a:gs pos="33000">
                <a:srgbClr val="D9D5D0">
                  <a:alpha val="81895"/>
                </a:srgbClr>
              </a:gs>
              <a:gs pos="100000">
                <a:schemeClr val="bg1">
                  <a:alpha val="56283"/>
                </a:schemeClr>
              </a:gs>
              <a:gs pos="9000">
                <a:schemeClr val="bg1">
                  <a:lumMod val="75000"/>
                  <a:alpha val="61954"/>
                </a:schemeClr>
              </a:gs>
            </a:gsLst>
            <a:lin ang="2700000" scaled="1"/>
            <a:tileRect/>
          </a:gradFill>
          <a:ln w="7034"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51" name="Round Same Side Corner Rectangle 50">
            <a:extLst>
              <a:ext uri="{FF2B5EF4-FFF2-40B4-BE49-F238E27FC236}">
                <a16:creationId xmlns:a16="http://schemas.microsoft.com/office/drawing/2014/main" id="{F5C75D73-01D4-9D61-A405-9FAF1B999039}"/>
              </a:ext>
            </a:extLst>
          </p:cNvPr>
          <p:cNvSpPr/>
          <p:nvPr/>
        </p:nvSpPr>
        <p:spPr>
          <a:xfrm rot="5400000">
            <a:off x="1950296" y="1710930"/>
            <a:ext cx="2164033" cy="6064627"/>
          </a:xfrm>
          <a:prstGeom prst="round2SameRect">
            <a:avLst>
              <a:gd name="adj1" fmla="val 21175"/>
              <a:gd name="adj2" fmla="val 0"/>
            </a:avLst>
          </a:prstGeom>
          <a:gradFill flip="none" rotWithShape="1">
            <a:gsLst>
              <a:gs pos="71000">
                <a:srgbClr val="0A1B45"/>
              </a:gs>
              <a:gs pos="100000">
                <a:srgbClr val="1392B4"/>
              </a:gs>
            </a:gsLst>
            <a:path path="circle">
              <a:fillToRect l="100000" t="100000"/>
            </a:path>
            <a:tileRect r="-100000" b="-100000"/>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7" name="TextBox 6">
            <a:extLst>
              <a:ext uri="{FF2B5EF4-FFF2-40B4-BE49-F238E27FC236}">
                <a16:creationId xmlns:a16="http://schemas.microsoft.com/office/drawing/2014/main" id="{B4D494E0-B8EB-AEEA-0F21-B52FF6A9C8DD}"/>
              </a:ext>
            </a:extLst>
          </p:cNvPr>
          <p:cNvSpPr txBox="1"/>
          <p:nvPr/>
        </p:nvSpPr>
        <p:spPr>
          <a:xfrm>
            <a:off x="685801" y="1659406"/>
            <a:ext cx="5486400" cy="1231106"/>
          </a:xfrm>
          <a:prstGeom prst="rect">
            <a:avLst/>
          </a:prstGeom>
          <a:noFill/>
        </p:spPr>
        <p:txBody>
          <a:bodyPr wrap="square" lIns="0" tIns="0" rIns="0" bIns="0" rtlCol="0">
            <a:spAutoFit/>
          </a:bodyPr>
          <a:lstStyle/>
          <a:p>
            <a:r>
              <a:rPr lang="en-US" sz="4000" b="1" spc="-60" dirty="0">
                <a:solidFill>
                  <a:srgbClr val="002050"/>
                </a:solidFill>
                <a:latin typeface="Segoe UI Semibold" panose="020B0502040204020203" pitchFamily="34" charset="0"/>
                <a:cs typeface="Segoe UI Semibold" panose="020B0502040204020203" pitchFamily="34" charset="0"/>
              </a:rPr>
              <a:t>Move to the cloud with confidence</a:t>
            </a:r>
          </a:p>
        </p:txBody>
      </p:sp>
      <p:sp>
        <p:nvSpPr>
          <p:cNvPr id="8" name="TextBox 7">
            <a:extLst>
              <a:ext uri="{FF2B5EF4-FFF2-40B4-BE49-F238E27FC236}">
                <a16:creationId xmlns:a16="http://schemas.microsoft.com/office/drawing/2014/main" id="{5238BC6B-4C97-0AF4-C6FC-A3BF883A1339}"/>
              </a:ext>
            </a:extLst>
          </p:cNvPr>
          <p:cNvSpPr txBox="1"/>
          <p:nvPr/>
        </p:nvSpPr>
        <p:spPr>
          <a:xfrm>
            <a:off x="725999" y="4034034"/>
            <a:ext cx="5207563" cy="830997"/>
          </a:xfrm>
          <a:prstGeom prst="rect">
            <a:avLst/>
          </a:prstGeom>
          <a:noFill/>
        </p:spPr>
        <p:txBody>
          <a:bodyPr wrap="square" lIns="0" tIns="0" rIns="0" bIns="0" rtlCol="0">
            <a:spAutoFit/>
          </a:bodyPr>
          <a:lstStyle/>
          <a:p>
            <a:r>
              <a:rPr lang="en-US" dirty="0">
                <a:solidFill>
                  <a:schemeClr val="bg1"/>
                </a:solidFill>
                <a:latin typeface="Segoe UI" panose="020B0502040204020203" pitchFamily="34" charset="0"/>
                <a:cs typeface="Segoe UI" panose="020B0502040204020203" pitchFamily="34" charset="0"/>
              </a:rPr>
              <a:t>Tackle cloud migration projects and unlock the business insights needed to adapt faster, work smarter, and perform better with AFON.</a:t>
            </a:r>
          </a:p>
        </p:txBody>
      </p:sp>
      <p:sp>
        <p:nvSpPr>
          <p:cNvPr id="10" name="TextBox 9">
            <a:extLst>
              <a:ext uri="{FF2B5EF4-FFF2-40B4-BE49-F238E27FC236}">
                <a16:creationId xmlns:a16="http://schemas.microsoft.com/office/drawing/2014/main" id="{20A45543-1EAC-51DA-20A2-E06E9A8C0CC1}"/>
              </a:ext>
            </a:extLst>
          </p:cNvPr>
          <p:cNvSpPr txBox="1"/>
          <p:nvPr/>
        </p:nvSpPr>
        <p:spPr>
          <a:xfrm>
            <a:off x="1320107" y="5085940"/>
            <a:ext cx="3319463" cy="338554"/>
          </a:xfrm>
          <a:prstGeom prst="rect">
            <a:avLst/>
          </a:prstGeom>
          <a:noFill/>
        </p:spPr>
        <p:txBody>
          <a:bodyPr wrap="square" lIns="0" tIns="0" rIns="0" bIns="0" rtlCol="0">
            <a:spAutoFit/>
          </a:bodyPr>
          <a:lstStyle/>
          <a:p>
            <a:r>
              <a:rPr lang="en-US" sz="1200" b="1" dirty="0">
                <a:solidFill>
                  <a:srgbClr val="1392B4"/>
                </a:solidFill>
                <a:latin typeface="Segoe UI Semibold" panose="020B0502040204020203" pitchFamily="34" charset="0"/>
                <a:cs typeface="Segoe UI Semibold" panose="020B0502040204020203" pitchFamily="34" charset="0"/>
              </a:rPr>
              <a:t>Move to the cloud with confidence.</a:t>
            </a:r>
          </a:p>
          <a:p>
            <a:r>
              <a:rPr lang="en-US" sz="1000" dirty="0">
                <a:solidFill>
                  <a:schemeClr val="bg1"/>
                </a:solidFill>
                <a:latin typeface="Segoe UI" panose="020B0502040204020203" pitchFamily="34" charset="0"/>
                <a:cs typeface="Segoe UI" panose="020B0502040204020203" pitchFamily="34" charset="0"/>
                <a:hlinkClick r:id="rId6"/>
              </a:rPr>
              <a:t>Sign up</a:t>
            </a:r>
            <a:r>
              <a:rPr lang="en-US" sz="1000" dirty="0">
                <a:solidFill>
                  <a:schemeClr val="bg1"/>
                </a:solidFill>
                <a:latin typeface="Segoe UI" panose="020B0502040204020203" pitchFamily="34" charset="0"/>
                <a:cs typeface="Segoe UI" panose="020B0502040204020203" pitchFamily="34" charset="0"/>
              </a:rPr>
              <a:t> for an AIM assessment with our experts.</a:t>
            </a:r>
          </a:p>
        </p:txBody>
      </p:sp>
      <p:sp>
        <p:nvSpPr>
          <p:cNvPr id="13" name="TextBox 12">
            <a:extLst>
              <a:ext uri="{FF2B5EF4-FFF2-40B4-BE49-F238E27FC236}">
                <a16:creationId xmlns:a16="http://schemas.microsoft.com/office/drawing/2014/main" id="{095B3EA4-6D90-C6E8-1C08-7ED954E3C250}"/>
              </a:ext>
            </a:extLst>
          </p:cNvPr>
          <p:cNvSpPr txBox="1"/>
          <p:nvPr/>
        </p:nvSpPr>
        <p:spPr>
          <a:xfrm>
            <a:off x="886622" y="6936446"/>
            <a:ext cx="6966463" cy="430887"/>
          </a:xfrm>
          <a:prstGeom prst="rect">
            <a:avLst/>
          </a:prstGeom>
          <a:noFill/>
        </p:spPr>
        <p:txBody>
          <a:bodyPr wrap="square" lIns="0" tIns="0" rIns="0" bIns="0" rtlCol="0">
            <a:spAutoFit/>
          </a:bodyPr>
          <a:lstStyle/>
          <a:p>
            <a:pPr algn="ctr">
              <a:spcAft>
                <a:spcPts val="1200"/>
              </a:spcAft>
            </a:pPr>
            <a:r>
              <a:rPr lang="en-US" sz="2800" b="1" spc="-50" dirty="0">
                <a:solidFill>
                  <a:srgbClr val="002050"/>
                </a:solidFill>
                <a:latin typeface="Segoe UI Semibold" panose="020B0502040204020203" pitchFamily="34" charset="0"/>
                <a:cs typeface="Segoe UI Semibold" panose="020B0502040204020203" pitchFamily="34" charset="0"/>
              </a:rPr>
              <a:t>Transform business operations in the cloud</a:t>
            </a:r>
          </a:p>
        </p:txBody>
      </p:sp>
      <p:sp>
        <p:nvSpPr>
          <p:cNvPr id="19" name="TextBox 18">
            <a:extLst>
              <a:ext uri="{FF2B5EF4-FFF2-40B4-BE49-F238E27FC236}">
                <a16:creationId xmlns:a16="http://schemas.microsoft.com/office/drawing/2014/main" id="{715C272E-DFA6-0CD9-711D-74B54D0E1E98}"/>
              </a:ext>
            </a:extLst>
          </p:cNvPr>
          <p:cNvSpPr txBox="1"/>
          <p:nvPr/>
        </p:nvSpPr>
        <p:spPr>
          <a:xfrm>
            <a:off x="1910008" y="13158586"/>
            <a:ext cx="5160471" cy="492443"/>
          </a:xfrm>
          <a:prstGeom prst="rect">
            <a:avLst/>
          </a:prstGeom>
          <a:noFill/>
        </p:spPr>
        <p:txBody>
          <a:bodyPr wrap="square" lIns="0" tIns="0" rIns="0" bIns="0" rtlCol="0" anchor="t">
            <a:spAutoFit/>
          </a:bodyPr>
          <a:lstStyle/>
          <a:p>
            <a:pPr algn="ctr"/>
            <a:r>
              <a:rPr lang="en-US" sz="1600" b="1" dirty="0">
                <a:solidFill>
                  <a:schemeClr val="bg1"/>
                </a:solidFill>
                <a:latin typeface="Segoe UI Semibold"/>
                <a:cs typeface="Segoe UI Semibold"/>
              </a:rPr>
              <a:t>Cloud solutions are accelerating digital transformation for small and medium-sized businesses.</a:t>
            </a:r>
          </a:p>
        </p:txBody>
      </p:sp>
      <p:cxnSp>
        <p:nvCxnSpPr>
          <p:cNvPr id="20" name="Straight Connector 19">
            <a:extLst>
              <a:ext uri="{FF2B5EF4-FFF2-40B4-BE49-F238E27FC236}">
                <a16:creationId xmlns:a16="http://schemas.microsoft.com/office/drawing/2014/main" id="{AB1E701D-7CA5-1EE7-3147-06B31F7187C3}"/>
              </a:ext>
            </a:extLst>
          </p:cNvPr>
          <p:cNvCxnSpPr>
            <a:cxnSpLocks/>
          </p:cNvCxnSpPr>
          <p:nvPr/>
        </p:nvCxnSpPr>
        <p:spPr>
          <a:xfrm>
            <a:off x="4052463" y="13015029"/>
            <a:ext cx="526312" cy="0"/>
          </a:xfrm>
          <a:prstGeom prst="line">
            <a:avLst/>
          </a:prstGeom>
          <a:ln w="50800">
            <a:solidFill>
              <a:srgbClr val="1392B4"/>
            </a:solidFill>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AA9AD80D-A810-06DC-E111-C191AD1E8176}"/>
              </a:ext>
            </a:extLst>
          </p:cNvPr>
          <p:cNvSpPr/>
          <p:nvPr/>
        </p:nvSpPr>
        <p:spPr>
          <a:xfrm>
            <a:off x="388499" y="9007850"/>
            <a:ext cx="4768363" cy="3063240"/>
          </a:xfrm>
          <a:prstGeom prst="roundRect">
            <a:avLst>
              <a:gd name="adj" fmla="val 4293"/>
            </a:avLst>
          </a:prstGeom>
          <a:solidFill>
            <a:schemeClr val="bg1"/>
          </a:solidFill>
          <a:ln>
            <a:noFill/>
          </a:ln>
          <a:effectLst>
            <a:outerShdw blurRad="5715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55F5260A-8919-D0B8-A273-C8CF9881A034}"/>
              </a:ext>
            </a:extLst>
          </p:cNvPr>
          <p:cNvSpPr/>
          <p:nvPr/>
        </p:nvSpPr>
        <p:spPr>
          <a:xfrm>
            <a:off x="741818" y="9316590"/>
            <a:ext cx="4057085" cy="564746"/>
          </a:xfrm>
          <a:prstGeom prst="roundRect">
            <a:avLst>
              <a:gd name="adj" fmla="val 20713"/>
            </a:avLst>
          </a:prstGeom>
          <a:solidFill>
            <a:schemeClr val="bg1"/>
          </a:solidFill>
          <a:ln>
            <a:noFill/>
          </a:ln>
          <a:effectLst>
            <a:outerShdw blurRad="5715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C22C5919-64D3-DE0F-98AE-48A1646CE5A9}"/>
              </a:ext>
            </a:extLst>
          </p:cNvPr>
          <p:cNvSpPr/>
          <p:nvPr/>
        </p:nvSpPr>
        <p:spPr>
          <a:xfrm flipH="1">
            <a:off x="741819" y="9316590"/>
            <a:ext cx="2785191" cy="564746"/>
          </a:xfrm>
          <a:prstGeom prst="roundRect">
            <a:avLst>
              <a:gd name="adj" fmla="val 20713"/>
            </a:avLst>
          </a:prstGeom>
          <a:gradFill flip="none" rotWithShape="1">
            <a:gsLst>
              <a:gs pos="71000">
                <a:srgbClr val="0A1B45"/>
              </a:gs>
              <a:gs pos="100000">
                <a:srgbClr val="1392B4"/>
              </a:gs>
            </a:gsLst>
            <a:path path="circle">
              <a:fillToRect l="100000" t="100000"/>
            </a:path>
            <a:tileRect r="-100000" b="-100000"/>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6" name="TextBox 25">
            <a:extLst>
              <a:ext uri="{FF2B5EF4-FFF2-40B4-BE49-F238E27FC236}">
                <a16:creationId xmlns:a16="http://schemas.microsoft.com/office/drawing/2014/main" id="{04C23C32-3605-DDDB-3FFD-5699743E74CC}"/>
              </a:ext>
            </a:extLst>
          </p:cNvPr>
          <p:cNvSpPr txBox="1"/>
          <p:nvPr/>
        </p:nvSpPr>
        <p:spPr>
          <a:xfrm>
            <a:off x="3697425" y="9446024"/>
            <a:ext cx="713812" cy="307777"/>
          </a:xfrm>
          <a:prstGeom prst="rect">
            <a:avLst/>
          </a:prstGeom>
          <a:noFill/>
        </p:spPr>
        <p:txBody>
          <a:bodyPr wrap="square" lIns="0" tIns="0" rIns="0" bIns="0" rtlCol="0">
            <a:spAutoFit/>
          </a:bodyPr>
          <a:lstStyle/>
          <a:p>
            <a:r>
              <a:rPr lang="en-US" sz="2000" b="1" spc="-50">
                <a:solidFill>
                  <a:srgbClr val="002050"/>
                </a:solidFill>
                <a:latin typeface="Segoe UI" panose="020B0502040204020203" pitchFamily="34" charset="0"/>
                <a:cs typeface="Segoe UI" panose="020B0502040204020203" pitchFamily="34" charset="0"/>
              </a:rPr>
              <a:t>69%</a:t>
            </a:r>
          </a:p>
        </p:txBody>
      </p:sp>
      <p:sp>
        <p:nvSpPr>
          <p:cNvPr id="27" name="TextBox 26">
            <a:extLst>
              <a:ext uri="{FF2B5EF4-FFF2-40B4-BE49-F238E27FC236}">
                <a16:creationId xmlns:a16="http://schemas.microsoft.com/office/drawing/2014/main" id="{6BC9B285-BCDC-021E-FC00-B4E77E814094}"/>
              </a:ext>
            </a:extLst>
          </p:cNvPr>
          <p:cNvSpPr txBox="1"/>
          <p:nvPr/>
        </p:nvSpPr>
        <p:spPr>
          <a:xfrm>
            <a:off x="738776" y="10036078"/>
            <a:ext cx="4099637" cy="338554"/>
          </a:xfrm>
          <a:prstGeom prst="rect">
            <a:avLst/>
          </a:prstGeom>
          <a:noFill/>
        </p:spPr>
        <p:txBody>
          <a:bodyPr wrap="square" lIns="0" tIns="0" rIns="0" bIns="0" rtlCol="0">
            <a:spAutoFit/>
          </a:bodyPr>
          <a:lstStyle/>
          <a:p>
            <a:r>
              <a:rPr lang="en-US" sz="1100" b="1">
                <a:solidFill>
                  <a:srgbClr val="0085A7"/>
                </a:solidFill>
                <a:latin typeface="Segoe UI Semibold" panose="020B0502040204020203" pitchFamily="34" charset="0"/>
                <a:cs typeface="Segoe UI Semibold" panose="020B0502040204020203" pitchFamily="34" charset="0"/>
              </a:rPr>
              <a:t>69% of SMBs are likely to buy a cloud solution the next time they purchase a new software solution.</a:t>
            </a:r>
            <a:r>
              <a:rPr lang="en-US" sz="1100" b="1" baseline="25000">
                <a:solidFill>
                  <a:srgbClr val="0085A7"/>
                </a:solidFill>
                <a:latin typeface="Segoe UI Semibold" panose="020B0502040204020203" pitchFamily="34" charset="0"/>
                <a:cs typeface="Segoe UI Semibold" panose="020B0502040204020203" pitchFamily="34" charset="0"/>
              </a:rPr>
              <a:t>1</a:t>
            </a:r>
          </a:p>
        </p:txBody>
      </p:sp>
      <p:sp>
        <p:nvSpPr>
          <p:cNvPr id="28" name="Rounded Rectangle 27">
            <a:extLst>
              <a:ext uri="{FF2B5EF4-FFF2-40B4-BE49-F238E27FC236}">
                <a16:creationId xmlns:a16="http://schemas.microsoft.com/office/drawing/2014/main" id="{F333ABA4-352B-771F-6A75-5BE29B6AE2E6}"/>
              </a:ext>
            </a:extLst>
          </p:cNvPr>
          <p:cNvSpPr/>
          <p:nvPr/>
        </p:nvSpPr>
        <p:spPr>
          <a:xfrm>
            <a:off x="741818" y="10643200"/>
            <a:ext cx="4057085" cy="564746"/>
          </a:xfrm>
          <a:prstGeom prst="roundRect">
            <a:avLst>
              <a:gd name="adj" fmla="val 20713"/>
            </a:avLst>
          </a:prstGeom>
          <a:solidFill>
            <a:schemeClr val="bg1"/>
          </a:solidFill>
          <a:ln>
            <a:noFill/>
          </a:ln>
          <a:effectLst>
            <a:outerShdw blurRad="5715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692BFC49-DD0C-D9EF-31C7-1F9A170C0170}"/>
              </a:ext>
            </a:extLst>
          </p:cNvPr>
          <p:cNvSpPr/>
          <p:nvPr/>
        </p:nvSpPr>
        <p:spPr>
          <a:xfrm>
            <a:off x="741815" y="10643200"/>
            <a:ext cx="2683184" cy="564746"/>
          </a:xfrm>
          <a:prstGeom prst="roundRect">
            <a:avLst>
              <a:gd name="adj" fmla="val 20713"/>
            </a:avLst>
          </a:prstGeom>
          <a:gradFill flip="none" rotWithShape="1">
            <a:gsLst>
              <a:gs pos="71000">
                <a:srgbClr val="0A1B45"/>
              </a:gs>
              <a:gs pos="100000">
                <a:srgbClr val="1392B4"/>
              </a:gs>
            </a:gsLst>
            <a:path path="circle">
              <a:fillToRect l="100000" t="100000"/>
            </a:path>
            <a:tileRect r="-100000" b="-100000"/>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30" name="TextBox 29">
            <a:extLst>
              <a:ext uri="{FF2B5EF4-FFF2-40B4-BE49-F238E27FC236}">
                <a16:creationId xmlns:a16="http://schemas.microsoft.com/office/drawing/2014/main" id="{0C15FC3F-7A02-C755-A6F1-F42700B15083}"/>
              </a:ext>
            </a:extLst>
          </p:cNvPr>
          <p:cNvSpPr txBox="1"/>
          <p:nvPr/>
        </p:nvSpPr>
        <p:spPr>
          <a:xfrm>
            <a:off x="3594915" y="10772634"/>
            <a:ext cx="922145" cy="307777"/>
          </a:xfrm>
          <a:prstGeom prst="rect">
            <a:avLst/>
          </a:prstGeom>
          <a:noFill/>
        </p:spPr>
        <p:txBody>
          <a:bodyPr wrap="square" lIns="0" tIns="0" rIns="0" bIns="0" rtlCol="0">
            <a:spAutoFit/>
          </a:bodyPr>
          <a:lstStyle/>
          <a:p>
            <a:r>
              <a:rPr lang="en-US" sz="2000" b="1" spc="-50">
                <a:solidFill>
                  <a:srgbClr val="002050"/>
                </a:solidFill>
                <a:latin typeface="Segoe UI" panose="020B0502040204020203" pitchFamily="34" charset="0"/>
                <a:cs typeface="Segoe UI" panose="020B0502040204020203" pitchFamily="34" charset="0"/>
              </a:rPr>
              <a:t>65%</a:t>
            </a:r>
          </a:p>
        </p:txBody>
      </p:sp>
      <p:sp>
        <p:nvSpPr>
          <p:cNvPr id="31" name="TextBox 30">
            <a:extLst>
              <a:ext uri="{FF2B5EF4-FFF2-40B4-BE49-F238E27FC236}">
                <a16:creationId xmlns:a16="http://schemas.microsoft.com/office/drawing/2014/main" id="{8DCDFE64-82EB-001C-5F25-DAB55D502951}"/>
              </a:ext>
            </a:extLst>
          </p:cNvPr>
          <p:cNvSpPr txBox="1"/>
          <p:nvPr/>
        </p:nvSpPr>
        <p:spPr>
          <a:xfrm>
            <a:off x="738776" y="11371462"/>
            <a:ext cx="4099637" cy="338554"/>
          </a:xfrm>
          <a:prstGeom prst="rect">
            <a:avLst/>
          </a:prstGeom>
          <a:noFill/>
        </p:spPr>
        <p:txBody>
          <a:bodyPr wrap="square" lIns="0" tIns="0" rIns="0" bIns="0" rtlCol="0">
            <a:spAutoFit/>
          </a:bodyPr>
          <a:lstStyle/>
          <a:p>
            <a:r>
              <a:rPr lang="en-US" sz="1100" b="1">
                <a:solidFill>
                  <a:srgbClr val="0085A7"/>
                </a:solidFill>
                <a:latin typeface="Segoe UI Semibold" panose="020B0502040204020203" pitchFamily="34" charset="0"/>
                <a:cs typeface="Segoe UI Semibold" panose="020B0502040204020203" pitchFamily="34" charset="0"/>
              </a:rPr>
              <a:t>By 2026, 65% of tech buyers will prioritize as-a-service consumption models for infrastructure purchases.</a:t>
            </a:r>
            <a:r>
              <a:rPr lang="en-US" sz="1100" b="1" baseline="25000">
                <a:solidFill>
                  <a:srgbClr val="0085A7"/>
                </a:solidFill>
                <a:latin typeface="Segoe UI Semibold" panose="020B0502040204020203" pitchFamily="34" charset="0"/>
                <a:cs typeface="Segoe UI Semibold" panose="020B0502040204020203" pitchFamily="34" charset="0"/>
              </a:rPr>
              <a:t>2</a:t>
            </a:r>
          </a:p>
        </p:txBody>
      </p:sp>
      <p:sp>
        <p:nvSpPr>
          <p:cNvPr id="94" name="TextBox 93">
            <a:extLst>
              <a:ext uri="{FF2B5EF4-FFF2-40B4-BE49-F238E27FC236}">
                <a16:creationId xmlns:a16="http://schemas.microsoft.com/office/drawing/2014/main" id="{F0E80FA4-CA78-D674-87C0-1BA79C645E4A}"/>
              </a:ext>
            </a:extLst>
          </p:cNvPr>
          <p:cNvSpPr txBox="1"/>
          <p:nvPr/>
        </p:nvSpPr>
        <p:spPr>
          <a:xfrm>
            <a:off x="772319" y="25284571"/>
            <a:ext cx="7086600" cy="430887"/>
          </a:xfrm>
          <a:prstGeom prst="rect">
            <a:avLst/>
          </a:prstGeom>
          <a:noFill/>
        </p:spPr>
        <p:txBody>
          <a:bodyPr wrap="square" lIns="0" tIns="0" rIns="0" bIns="0" rtlCol="0" anchor="t">
            <a:spAutoFit/>
          </a:bodyPr>
          <a:lstStyle/>
          <a:p>
            <a:pPr algn="ctr"/>
            <a:r>
              <a:rPr lang="en-US" sz="2800" b="1" spc="-50">
                <a:solidFill>
                  <a:srgbClr val="002050"/>
                </a:solidFill>
                <a:latin typeface="Segoe UI Semibold"/>
                <a:cs typeface="Segoe UI Semibold"/>
              </a:rPr>
              <a:t>Microsoft Dynamics 365 Business Central</a:t>
            </a:r>
          </a:p>
        </p:txBody>
      </p:sp>
      <p:sp>
        <p:nvSpPr>
          <p:cNvPr id="95" name="TextBox 94">
            <a:extLst>
              <a:ext uri="{FF2B5EF4-FFF2-40B4-BE49-F238E27FC236}">
                <a16:creationId xmlns:a16="http://schemas.microsoft.com/office/drawing/2014/main" id="{76C91EBB-E04D-3559-796D-30EF4FBEC58B}"/>
              </a:ext>
            </a:extLst>
          </p:cNvPr>
          <p:cNvSpPr txBox="1"/>
          <p:nvPr/>
        </p:nvSpPr>
        <p:spPr>
          <a:xfrm>
            <a:off x="1322617" y="25973992"/>
            <a:ext cx="5986004" cy="820738"/>
          </a:xfrm>
          <a:prstGeom prst="rect">
            <a:avLst/>
          </a:prstGeom>
          <a:noFill/>
        </p:spPr>
        <p:txBody>
          <a:bodyPr wrap="square" lIns="0" tIns="0" rIns="0" bIns="0" rtlCol="0">
            <a:spAutoFit/>
          </a:bodyPr>
          <a:lstStyle/>
          <a:p>
            <a:pPr algn="ctr">
              <a:lnSpc>
                <a:spcPts val="1640"/>
              </a:lnSpc>
            </a:pPr>
            <a:r>
              <a:rPr lang="en-US" sz="1400" dirty="0">
                <a:solidFill>
                  <a:srgbClr val="002050"/>
                </a:solidFill>
                <a:latin typeface="Segoe UI" panose="020B0502040204020203" pitchFamily="34" charset="0"/>
                <a:cs typeface="Segoe UI" panose="020B0502040204020203" pitchFamily="34" charset="0"/>
              </a:rPr>
              <a:t>With a modern, cloud-based business management solution implemented by AFON, you can combine your finance, sales, services, and operations teams within a single application to get the insights needed to drive your business forward and prepare for what’s next.</a:t>
            </a:r>
          </a:p>
        </p:txBody>
      </p:sp>
      <p:sp>
        <p:nvSpPr>
          <p:cNvPr id="96" name="TextBox 95">
            <a:extLst>
              <a:ext uri="{FF2B5EF4-FFF2-40B4-BE49-F238E27FC236}">
                <a16:creationId xmlns:a16="http://schemas.microsoft.com/office/drawing/2014/main" id="{6CCE4A0C-77DD-A0E6-7F5C-713967EEF39C}"/>
              </a:ext>
            </a:extLst>
          </p:cNvPr>
          <p:cNvSpPr txBox="1"/>
          <p:nvPr/>
        </p:nvSpPr>
        <p:spPr>
          <a:xfrm>
            <a:off x="2320023" y="27232026"/>
            <a:ext cx="3991194" cy="492443"/>
          </a:xfrm>
          <a:prstGeom prst="rect">
            <a:avLst/>
          </a:prstGeom>
          <a:noFill/>
        </p:spPr>
        <p:txBody>
          <a:bodyPr wrap="square" lIns="0" tIns="0" rIns="0" bIns="0" rtlCol="0" anchor="t">
            <a:spAutoFit/>
          </a:bodyPr>
          <a:lstStyle/>
          <a:p>
            <a:pPr algn="ctr"/>
            <a:r>
              <a:rPr lang="en-US" sz="1600" b="1">
                <a:solidFill>
                  <a:srgbClr val="1392B4"/>
                </a:solidFill>
                <a:latin typeface="Segoe UI Semibold"/>
                <a:cs typeface="Segoe UI Semibold"/>
              </a:rPr>
              <a:t> Dynamics 365 </a:t>
            </a:r>
            <a:endParaRPr lang="en-US" sz="1600" b="1">
              <a:solidFill>
                <a:srgbClr val="1392B4"/>
              </a:solidFill>
              <a:latin typeface="Segoe UI Semibold" panose="020B0502040204020203" pitchFamily="34" charset="0"/>
              <a:cs typeface="Segoe UI Semibold" panose="020B0502040204020203" pitchFamily="34" charset="0"/>
            </a:endParaRPr>
          </a:p>
          <a:p>
            <a:pPr algn="ctr"/>
            <a:r>
              <a:rPr lang="en-US" sz="1600" b="1">
                <a:solidFill>
                  <a:srgbClr val="1392B4"/>
                </a:solidFill>
                <a:latin typeface="Segoe UI Semibold"/>
                <a:cs typeface="Segoe UI Semibold"/>
              </a:rPr>
              <a:t>Business Central enables organizations to:</a:t>
            </a:r>
          </a:p>
        </p:txBody>
      </p:sp>
      <p:sp>
        <p:nvSpPr>
          <p:cNvPr id="98" name="TextBox 97">
            <a:extLst>
              <a:ext uri="{FF2B5EF4-FFF2-40B4-BE49-F238E27FC236}">
                <a16:creationId xmlns:a16="http://schemas.microsoft.com/office/drawing/2014/main" id="{861C63EB-2295-27A5-6A83-EFE425FD3C75}"/>
              </a:ext>
            </a:extLst>
          </p:cNvPr>
          <p:cNvSpPr txBox="1"/>
          <p:nvPr/>
        </p:nvSpPr>
        <p:spPr>
          <a:xfrm>
            <a:off x="1064164" y="28772496"/>
            <a:ext cx="1519711" cy="507831"/>
          </a:xfrm>
          <a:prstGeom prst="rect">
            <a:avLst/>
          </a:prstGeom>
          <a:noFill/>
        </p:spPr>
        <p:txBody>
          <a:bodyPr wrap="square" lIns="0" tIns="0" rIns="0" bIns="0" rtlCol="0">
            <a:spAutoFit/>
          </a:bodyPr>
          <a:lstStyle/>
          <a:p>
            <a:pPr algn="ctr"/>
            <a:r>
              <a:rPr lang="en-US" sz="1100">
                <a:solidFill>
                  <a:srgbClr val="002050"/>
                </a:solidFill>
                <a:latin typeface="Segoe UI" panose="020B0502040204020203" pitchFamily="34" charset="0"/>
                <a:cs typeface="Segoe UI" panose="020B0502040204020203" pitchFamily="34" charset="0"/>
              </a:rPr>
              <a:t>Adapt to growth and changing business landscape</a:t>
            </a:r>
          </a:p>
        </p:txBody>
      </p:sp>
      <p:sp>
        <p:nvSpPr>
          <p:cNvPr id="99" name="TextBox 98">
            <a:extLst>
              <a:ext uri="{FF2B5EF4-FFF2-40B4-BE49-F238E27FC236}">
                <a16:creationId xmlns:a16="http://schemas.microsoft.com/office/drawing/2014/main" id="{71F1C163-80BE-3365-AC12-7ED8A8E8C7B5}"/>
              </a:ext>
            </a:extLst>
          </p:cNvPr>
          <p:cNvSpPr txBox="1"/>
          <p:nvPr/>
        </p:nvSpPr>
        <p:spPr>
          <a:xfrm>
            <a:off x="3562256" y="28772492"/>
            <a:ext cx="1519711" cy="338554"/>
          </a:xfrm>
          <a:prstGeom prst="rect">
            <a:avLst/>
          </a:prstGeom>
          <a:noFill/>
        </p:spPr>
        <p:txBody>
          <a:bodyPr wrap="square" lIns="0" tIns="0" rIns="0" bIns="0" rtlCol="0">
            <a:spAutoFit/>
          </a:bodyPr>
          <a:lstStyle/>
          <a:p>
            <a:pPr algn="ctr"/>
            <a:r>
              <a:rPr lang="en-US" sz="1100">
                <a:solidFill>
                  <a:srgbClr val="002050"/>
                </a:solidFill>
                <a:latin typeface="Segoe UI" panose="020B0502040204020203" pitchFamily="34" charset="0"/>
                <a:cs typeface="Segoe UI" panose="020B0502040204020203" pitchFamily="34" charset="0"/>
              </a:rPr>
              <a:t>Unlock productivity and business insights</a:t>
            </a:r>
          </a:p>
        </p:txBody>
      </p:sp>
      <p:sp>
        <p:nvSpPr>
          <p:cNvPr id="100" name="TextBox 99">
            <a:extLst>
              <a:ext uri="{FF2B5EF4-FFF2-40B4-BE49-F238E27FC236}">
                <a16:creationId xmlns:a16="http://schemas.microsoft.com/office/drawing/2014/main" id="{B84F2F6F-F848-BF26-F30F-3F56A13F7390}"/>
              </a:ext>
            </a:extLst>
          </p:cNvPr>
          <p:cNvSpPr txBox="1"/>
          <p:nvPr/>
        </p:nvSpPr>
        <p:spPr>
          <a:xfrm>
            <a:off x="5984130" y="28772492"/>
            <a:ext cx="1646193" cy="338554"/>
          </a:xfrm>
          <a:prstGeom prst="rect">
            <a:avLst/>
          </a:prstGeom>
          <a:noFill/>
        </p:spPr>
        <p:txBody>
          <a:bodyPr wrap="square" lIns="0" tIns="0" rIns="0" bIns="0" rtlCol="0">
            <a:spAutoFit/>
          </a:bodyPr>
          <a:lstStyle/>
          <a:p>
            <a:pPr algn="ctr"/>
            <a:r>
              <a:rPr lang="en-US" sz="1100">
                <a:solidFill>
                  <a:srgbClr val="002050"/>
                </a:solidFill>
                <a:latin typeface="Segoe UI" panose="020B0502040204020203" pitchFamily="34" charset="0"/>
                <a:cs typeface="Segoe UI" panose="020B0502040204020203" pitchFamily="34" charset="0"/>
              </a:rPr>
              <a:t>Increase financial visibility and performance</a:t>
            </a:r>
          </a:p>
        </p:txBody>
      </p:sp>
      <p:sp>
        <p:nvSpPr>
          <p:cNvPr id="101" name="TextBox 100">
            <a:extLst>
              <a:ext uri="{FF2B5EF4-FFF2-40B4-BE49-F238E27FC236}">
                <a16:creationId xmlns:a16="http://schemas.microsoft.com/office/drawing/2014/main" id="{0B3230E3-3EA5-380D-0311-192B1C7B0BF7}"/>
              </a:ext>
            </a:extLst>
          </p:cNvPr>
          <p:cNvSpPr txBox="1"/>
          <p:nvPr/>
        </p:nvSpPr>
        <p:spPr>
          <a:xfrm>
            <a:off x="1000923" y="30220894"/>
            <a:ext cx="1646193" cy="338554"/>
          </a:xfrm>
          <a:prstGeom prst="rect">
            <a:avLst/>
          </a:prstGeom>
          <a:noFill/>
        </p:spPr>
        <p:txBody>
          <a:bodyPr wrap="square" lIns="0" tIns="0" rIns="0" bIns="0" rtlCol="0">
            <a:spAutoFit/>
          </a:bodyPr>
          <a:lstStyle/>
          <a:p>
            <a:pPr algn="ctr"/>
            <a:r>
              <a:rPr lang="en-US" sz="1100">
                <a:solidFill>
                  <a:srgbClr val="002050"/>
                </a:solidFill>
                <a:latin typeface="Segoe UI" panose="020B0502040204020203" pitchFamily="34" charset="0"/>
                <a:cs typeface="Segoe UI" panose="020B0502040204020203" pitchFamily="34" charset="0"/>
              </a:rPr>
              <a:t>Boost sales and improve customer service</a:t>
            </a:r>
          </a:p>
        </p:txBody>
      </p:sp>
      <p:sp>
        <p:nvSpPr>
          <p:cNvPr id="102" name="TextBox 101">
            <a:extLst>
              <a:ext uri="{FF2B5EF4-FFF2-40B4-BE49-F238E27FC236}">
                <a16:creationId xmlns:a16="http://schemas.microsoft.com/office/drawing/2014/main" id="{0CD07734-9F69-1D46-60CB-95B3BA38CB83}"/>
              </a:ext>
            </a:extLst>
          </p:cNvPr>
          <p:cNvSpPr txBox="1"/>
          <p:nvPr/>
        </p:nvSpPr>
        <p:spPr>
          <a:xfrm>
            <a:off x="3472632" y="30220894"/>
            <a:ext cx="1698950" cy="338554"/>
          </a:xfrm>
          <a:prstGeom prst="rect">
            <a:avLst/>
          </a:prstGeom>
          <a:noFill/>
        </p:spPr>
        <p:txBody>
          <a:bodyPr wrap="square" lIns="0" tIns="0" rIns="0" bIns="0" rtlCol="0">
            <a:spAutoFit/>
          </a:bodyPr>
          <a:lstStyle/>
          <a:p>
            <a:pPr algn="ctr"/>
            <a:r>
              <a:rPr lang="en-US" sz="1100">
                <a:solidFill>
                  <a:srgbClr val="002050"/>
                </a:solidFill>
                <a:latin typeface="Segoe UI" panose="020B0502040204020203" pitchFamily="34" charset="0"/>
                <a:cs typeface="Segoe UI" panose="020B0502040204020203" pitchFamily="34" charset="0"/>
              </a:rPr>
              <a:t>Facilitate project</a:t>
            </a:r>
            <a:br>
              <a:rPr lang="en-US" sz="1100">
                <a:solidFill>
                  <a:srgbClr val="002050"/>
                </a:solidFill>
                <a:latin typeface="Segoe UI" panose="020B0502040204020203" pitchFamily="34" charset="0"/>
                <a:cs typeface="Segoe UI" panose="020B0502040204020203" pitchFamily="34" charset="0"/>
              </a:rPr>
            </a:br>
            <a:r>
              <a:rPr lang="en-US" sz="1100">
                <a:solidFill>
                  <a:srgbClr val="002050"/>
                </a:solidFill>
                <a:latin typeface="Segoe UI" panose="020B0502040204020203" pitchFamily="34" charset="0"/>
                <a:cs typeface="Segoe UI" panose="020B0502040204020203" pitchFamily="34" charset="0"/>
              </a:rPr>
              <a:t>success</a:t>
            </a:r>
          </a:p>
        </p:txBody>
      </p:sp>
      <p:sp>
        <p:nvSpPr>
          <p:cNvPr id="103" name="TextBox 102">
            <a:extLst>
              <a:ext uri="{FF2B5EF4-FFF2-40B4-BE49-F238E27FC236}">
                <a16:creationId xmlns:a16="http://schemas.microsoft.com/office/drawing/2014/main" id="{A9A3EB3C-6D7D-8930-78F2-A303E4EA7904}"/>
              </a:ext>
            </a:extLst>
          </p:cNvPr>
          <p:cNvSpPr txBox="1"/>
          <p:nvPr/>
        </p:nvSpPr>
        <p:spPr>
          <a:xfrm>
            <a:off x="6100864" y="30220898"/>
            <a:ext cx="1412716" cy="507831"/>
          </a:xfrm>
          <a:prstGeom prst="rect">
            <a:avLst/>
          </a:prstGeom>
          <a:noFill/>
        </p:spPr>
        <p:txBody>
          <a:bodyPr wrap="square" lIns="0" tIns="0" rIns="0" bIns="0" rtlCol="0">
            <a:spAutoFit/>
          </a:bodyPr>
          <a:lstStyle/>
          <a:p>
            <a:pPr algn="ctr"/>
            <a:r>
              <a:rPr lang="en-US" sz="1100">
                <a:solidFill>
                  <a:srgbClr val="002050"/>
                </a:solidFill>
                <a:latin typeface="Segoe UI" panose="020B0502040204020203" pitchFamily="34" charset="0"/>
                <a:cs typeface="Segoe UI" panose="020B0502040204020203" pitchFamily="34" charset="0"/>
              </a:rPr>
              <a:t>Optimize inventory and supply chain management</a:t>
            </a:r>
          </a:p>
        </p:txBody>
      </p:sp>
      <p:sp>
        <p:nvSpPr>
          <p:cNvPr id="111" name="TextBox 110">
            <a:extLst>
              <a:ext uri="{FF2B5EF4-FFF2-40B4-BE49-F238E27FC236}">
                <a16:creationId xmlns:a16="http://schemas.microsoft.com/office/drawing/2014/main" id="{18CDE752-AD3B-C24B-A8B3-A930861360B1}"/>
              </a:ext>
            </a:extLst>
          </p:cNvPr>
          <p:cNvSpPr txBox="1"/>
          <p:nvPr/>
        </p:nvSpPr>
        <p:spPr>
          <a:xfrm>
            <a:off x="848727" y="31730776"/>
            <a:ext cx="4180477" cy="1056379"/>
          </a:xfrm>
          <a:prstGeom prst="rect">
            <a:avLst/>
          </a:prstGeom>
          <a:noFill/>
        </p:spPr>
        <p:txBody>
          <a:bodyPr wrap="square" lIns="0" tIns="0" rIns="0" bIns="0" rtlCol="0">
            <a:spAutoFit/>
          </a:bodyPr>
          <a:lstStyle/>
          <a:p>
            <a:pPr>
              <a:lnSpc>
                <a:spcPts val="2120"/>
              </a:lnSpc>
            </a:pPr>
            <a:r>
              <a:rPr lang="en-US" sz="1600" b="1" spc="-40">
                <a:solidFill>
                  <a:schemeClr val="bg1"/>
                </a:solidFill>
                <a:latin typeface="Segoe UI Semibold" panose="020B0502040204020203" pitchFamily="34" charset="0"/>
                <a:cs typeface="Segoe UI Semibold" panose="020B0502040204020203" pitchFamily="34" charset="0"/>
              </a:rPr>
              <a:t>“I really liked Microsoft Dynamics 365 Business Central as a pure cloud solution. I don’t have to worry about the technology, I can work from anywhere, and I’m well set up for the future.”</a:t>
            </a:r>
          </a:p>
        </p:txBody>
      </p:sp>
      <p:sp>
        <p:nvSpPr>
          <p:cNvPr id="112" name="TextBox 111">
            <a:extLst>
              <a:ext uri="{FF2B5EF4-FFF2-40B4-BE49-F238E27FC236}">
                <a16:creationId xmlns:a16="http://schemas.microsoft.com/office/drawing/2014/main" id="{DEB8DB99-A66B-E41C-738F-12ACC148E07C}"/>
              </a:ext>
            </a:extLst>
          </p:cNvPr>
          <p:cNvSpPr txBox="1"/>
          <p:nvPr/>
        </p:nvSpPr>
        <p:spPr>
          <a:xfrm>
            <a:off x="848726" y="32889523"/>
            <a:ext cx="4237317" cy="330090"/>
          </a:xfrm>
          <a:prstGeom prst="rect">
            <a:avLst/>
          </a:prstGeom>
          <a:noFill/>
        </p:spPr>
        <p:txBody>
          <a:bodyPr wrap="square" lIns="0" tIns="0" rIns="0" bIns="0" rtlCol="0">
            <a:spAutoFit/>
          </a:bodyPr>
          <a:lstStyle/>
          <a:p>
            <a:pPr>
              <a:lnSpc>
                <a:spcPts val="3080"/>
              </a:lnSpc>
            </a:pPr>
            <a:r>
              <a:rPr lang="en-US" sz="1100">
                <a:solidFill>
                  <a:schemeClr val="bg1"/>
                </a:solidFill>
                <a:latin typeface="Segoe UI" panose="020B0502040204020203" pitchFamily="34" charset="0"/>
                <a:cs typeface="Segoe UI" panose="020B0502040204020203" pitchFamily="34" charset="0"/>
              </a:rPr>
              <a:t>Florian </a:t>
            </a:r>
            <a:r>
              <a:rPr lang="en-US" sz="1100" err="1">
                <a:solidFill>
                  <a:schemeClr val="bg1"/>
                </a:solidFill>
                <a:latin typeface="Segoe UI" panose="020B0502040204020203" pitchFamily="34" charset="0"/>
                <a:cs typeface="Segoe UI" panose="020B0502040204020203" pitchFamily="34" charset="0"/>
              </a:rPr>
              <a:t>Fickenscher</a:t>
            </a:r>
            <a:r>
              <a:rPr lang="en-US" sz="1100">
                <a:solidFill>
                  <a:schemeClr val="bg1"/>
                </a:solidFill>
                <a:latin typeface="Segoe UI" panose="020B0502040204020203" pitchFamily="34" charset="0"/>
                <a:cs typeface="Segoe UI" panose="020B0502040204020203" pitchFamily="34" charset="0"/>
              </a:rPr>
              <a:t>, CEO, </a:t>
            </a:r>
            <a:r>
              <a:rPr lang="en-US" sz="1100" err="1">
                <a:solidFill>
                  <a:schemeClr val="bg1"/>
                </a:solidFill>
                <a:latin typeface="Segoe UI" panose="020B0502040204020203" pitchFamily="34" charset="0"/>
                <a:cs typeface="Segoe UI" panose="020B0502040204020203" pitchFamily="34" charset="0"/>
              </a:rPr>
              <a:t>Fickenschers</a:t>
            </a:r>
            <a:r>
              <a:rPr lang="en-US" sz="1100">
                <a:solidFill>
                  <a:schemeClr val="bg1"/>
                </a:solidFill>
                <a:latin typeface="Segoe UI" panose="020B0502040204020203" pitchFamily="34" charset="0"/>
                <a:cs typeface="Segoe UI" panose="020B0502040204020203" pitchFamily="34" charset="0"/>
              </a:rPr>
              <a:t> Backhaus GmbH</a:t>
            </a:r>
          </a:p>
        </p:txBody>
      </p:sp>
      <p:sp>
        <p:nvSpPr>
          <p:cNvPr id="118" name="Rounded Rectangle 117">
            <a:extLst>
              <a:ext uri="{FF2B5EF4-FFF2-40B4-BE49-F238E27FC236}">
                <a16:creationId xmlns:a16="http://schemas.microsoft.com/office/drawing/2014/main" id="{6390B2A0-1757-0558-0927-8D2051D4923E}"/>
              </a:ext>
            </a:extLst>
          </p:cNvPr>
          <p:cNvSpPr/>
          <p:nvPr/>
        </p:nvSpPr>
        <p:spPr>
          <a:xfrm>
            <a:off x="673104" y="38032748"/>
            <a:ext cx="2338131" cy="3181152"/>
          </a:xfrm>
          <a:prstGeom prst="roundRect">
            <a:avLst>
              <a:gd name="adj" fmla="val 4293"/>
            </a:avLst>
          </a:prstGeom>
          <a:solidFill>
            <a:schemeClr val="bg1"/>
          </a:solidFill>
          <a:ln>
            <a:noFill/>
          </a:ln>
          <a:effectLst>
            <a:outerShdw blurRad="5715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731520" rIns="182880" bIns="182880" rtlCol="0" anchor="t"/>
          <a:lstStyle/>
          <a:p>
            <a:pPr>
              <a:spcAft>
                <a:spcPts val="600"/>
              </a:spcAft>
            </a:pPr>
            <a:r>
              <a:rPr lang="en-US" sz="1600" b="1" dirty="0">
                <a:solidFill>
                  <a:srgbClr val="002050"/>
                </a:solidFill>
                <a:latin typeface="Segoe UI" panose="020B0502040204020203" pitchFamily="34" charset="0"/>
              </a:rPr>
              <a:t>Accelerate now to adopt AI-powered technologies</a:t>
            </a:r>
            <a:endParaRPr lang="en-US" sz="1600" dirty="0">
              <a:solidFill>
                <a:srgbClr val="002050"/>
              </a:solidFill>
              <a:latin typeface="Segoe UI Semibold" panose="020B0502040204020203" pitchFamily="34" charset="0"/>
            </a:endParaRPr>
          </a:p>
          <a:p>
            <a:r>
              <a:rPr lang="en-US" sz="1100" dirty="0">
                <a:solidFill>
                  <a:srgbClr val="002050"/>
                </a:solidFill>
                <a:latin typeface="Segoe UI" panose="020B0502040204020203" pitchFamily="34" charset="0"/>
              </a:rPr>
              <a:t>Leverage an AIM assessment administered by AFON to better understand the business value, expected outcomes, and the key steps and dependencies required to move on-premises applications to the cloud.</a:t>
            </a:r>
            <a:endParaRPr lang="en-US" sz="1100" dirty="0"/>
          </a:p>
        </p:txBody>
      </p:sp>
      <p:sp>
        <p:nvSpPr>
          <p:cNvPr id="119" name="Rounded Rectangle 118">
            <a:extLst>
              <a:ext uri="{FF2B5EF4-FFF2-40B4-BE49-F238E27FC236}">
                <a16:creationId xmlns:a16="http://schemas.microsoft.com/office/drawing/2014/main" id="{E1070A5A-26D7-D322-F68E-81DA64C5431C}"/>
              </a:ext>
            </a:extLst>
          </p:cNvPr>
          <p:cNvSpPr/>
          <p:nvPr/>
        </p:nvSpPr>
        <p:spPr>
          <a:xfrm>
            <a:off x="3144411" y="38032748"/>
            <a:ext cx="2338131" cy="3181152"/>
          </a:xfrm>
          <a:prstGeom prst="roundRect">
            <a:avLst>
              <a:gd name="adj" fmla="val 4293"/>
            </a:avLst>
          </a:prstGeom>
          <a:solidFill>
            <a:schemeClr val="bg1"/>
          </a:solidFill>
          <a:ln>
            <a:noFill/>
          </a:ln>
          <a:effectLst>
            <a:outerShdw blurRad="5715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731520" rIns="182880" bIns="182880" rtlCol="0" anchor="t"/>
          <a:lstStyle/>
          <a:p>
            <a:pPr>
              <a:spcAft>
                <a:spcPts val="600"/>
              </a:spcAft>
            </a:pPr>
            <a:r>
              <a:rPr lang="en-US" sz="1600" b="1" dirty="0">
                <a:solidFill>
                  <a:srgbClr val="002050"/>
                </a:solidFill>
                <a:latin typeface="Segoe UI" panose="020B0502040204020203" pitchFamily="34" charset="0"/>
              </a:rPr>
              <a:t>Innovate faster to stay ahead of the competition</a:t>
            </a:r>
          </a:p>
          <a:p>
            <a:r>
              <a:rPr lang="en-US" sz="1100" dirty="0">
                <a:solidFill>
                  <a:srgbClr val="002050"/>
                </a:solidFill>
                <a:latin typeface="Segoe UI" panose="020B0502040204020203" pitchFamily="34" charset="0"/>
              </a:rPr>
              <a:t>Get expert implementation guidance and services from a certified Microsoft partner to modernize your systems in the cloud with minimal risk and predictable outcomes.</a:t>
            </a:r>
          </a:p>
          <a:p>
            <a:endParaRPr lang="en-US" b="1" dirty="0">
              <a:solidFill>
                <a:srgbClr val="002050"/>
              </a:solidFill>
              <a:latin typeface="Segoe UI" panose="020B0502040204020203" pitchFamily="34" charset="0"/>
            </a:endParaRPr>
          </a:p>
        </p:txBody>
      </p:sp>
      <p:sp>
        <p:nvSpPr>
          <p:cNvPr id="120" name="Rounded Rectangle 119">
            <a:extLst>
              <a:ext uri="{FF2B5EF4-FFF2-40B4-BE49-F238E27FC236}">
                <a16:creationId xmlns:a16="http://schemas.microsoft.com/office/drawing/2014/main" id="{D2377CB1-ECFA-E32B-637E-304027810BDE}"/>
              </a:ext>
            </a:extLst>
          </p:cNvPr>
          <p:cNvSpPr/>
          <p:nvPr/>
        </p:nvSpPr>
        <p:spPr>
          <a:xfrm>
            <a:off x="5615719" y="38032748"/>
            <a:ext cx="2338131" cy="3181152"/>
          </a:xfrm>
          <a:prstGeom prst="roundRect">
            <a:avLst>
              <a:gd name="adj" fmla="val 4293"/>
            </a:avLst>
          </a:prstGeom>
          <a:solidFill>
            <a:schemeClr val="bg1"/>
          </a:solidFill>
          <a:ln>
            <a:noFill/>
          </a:ln>
          <a:effectLst>
            <a:outerShdw blurRad="5715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731520" rIns="182880" bIns="182880" rtlCol="0" anchor="t"/>
          <a:lstStyle/>
          <a:p>
            <a:pPr>
              <a:spcAft>
                <a:spcPts val="600"/>
              </a:spcAft>
            </a:pPr>
            <a:r>
              <a:rPr lang="en-US" sz="1600" b="1">
                <a:solidFill>
                  <a:srgbClr val="002050"/>
                </a:solidFill>
                <a:latin typeface="Segoe UI"/>
                <a:cs typeface="Segoe UI"/>
              </a:rPr>
              <a:t>Move with agility and scale as the business expands</a:t>
            </a:r>
          </a:p>
          <a:p>
            <a:r>
              <a:rPr lang="en-US" sz="1100">
                <a:solidFill>
                  <a:srgbClr val="002050"/>
                </a:solidFill>
                <a:latin typeface="Segoe UI"/>
                <a:cs typeface="Segoe UI"/>
              </a:rPr>
              <a:t>Benefit from exclusive licensing offers to take an incremental approach to modernize critical business processes and achieve quick time to value.</a:t>
            </a:r>
          </a:p>
          <a:p>
            <a:endParaRPr lang="en-US" b="1">
              <a:solidFill>
                <a:srgbClr val="002050"/>
              </a:solidFill>
              <a:latin typeface="Segoe UI" panose="020B0502040204020203" pitchFamily="34" charset="0"/>
            </a:endParaRPr>
          </a:p>
        </p:txBody>
      </p:sp>
      <p:sp>
        <p:nvSpPr>
          <p:cNvPr id="128" name="TextBox 127">
            <a:extLst>
              <a:ext uri="{FF2B5EF4-FFF2-40B4-BE49-F238E27FC236}">
                <a16:creationId xmlns:a16="http://schemas.microsoft.com/office/drawing/2014/main" id="{9CC35483-7313-949A-951F-7533543D4286}"/>
              </a:ext>
            </a:extLst>
          </p:cNvPr>
          <p:cNvSpPr txBox="1"/>
          <p:nvPr/>
        </p:nvSpPr>
        <p:spPr>
          <a:xfrm>
            <a:off x="899990" y="41848372"/>
            <a:ext cx="5598781" cy="738664"/>
          </a:xfrm>
          <a:prstGeom prst="rect">
            <a:avLst/>
          </a:prstGeom>
          <a:noFill/>
        </p:spPr>
        <p:txBody>
          <a:bodyPr wrap="square" lIns="0" tIns="0" rIns="0" bIns="0" rtlCol="0">
            <a:spAutoFit/>
          </a:bodyPr>
          <a:lstStyle/>
          <a:p>
            <a:r>
              <a:rPr lang="en-US" sz="2400" b="1">
                <a:solidFill>
                  <a:srgbClr val="002050"/>
                </a:solidFill>
                <a:latin typeface="Segoe UI Semibold" panose="020B0502040204020203" pitchFamily="34" charset="0"/>
                <a:cs typeface="Segoe UI Semibold" panose="020B0502040204020203" pitchFamily="34" charset="0"/>
              </a:rPr>
              <a:t>Bring the power of the most trusted and comprehensive cloud to your business.</a:t>
            </a:r>
          </a:p>
        </p:txBody>
      </p:sp>
      <p:sp>
        <p:nvSpPr>
          <p:cNvPr id="129" name="TextBox 128">
            <a:extLst>
              <a:ext uri="{FF2B5EF4-FFF2-40B4-BE49-F238E27FC236}">
                <a16:creationId xmlns:a16="http://schemas.microsoft.com/office/drawing/2014/main" id="{3149E5D8-9154-47F0-3AFC-8AD0B0DF616C}"/>
              </a:ext>
            </a:extLst>
          </p:cNvPr>
          <p:cNvSpPr txBox="1"/>
          <p:nvPr/>
        </p:nvSpPr>
        <p:spPr>
          <a:xfrm>
            <a:off x="899989" y="42710948"/>
            <a:ext cx="5615431" cy="410369"/>
          </a:xfrm>
          <a:prstGeom prst="rect">
            <a:avLst/>
          </a:prstGeom>
          <a:noFill/>
        </p:spPr>
        <p:txBody>
          <a:bodyPr wrap="square" lIns="0" tIns="0" rIns="0" bIns="0" rtlCol="0" anchor="t">
            <a:spAutoFit/>
          </a:bodyPr>
          <a:lstStyle/>
          <a:p>
            <a:pPr>
              <a:lnSpc>
                <a:spcPts val="1640"/>
              </a:lnSpc>
            </a:pPr>
            <a:r>
              <a:rPr lang="en-US" sz="1400" dirty="0">
                <a:solidFill>
                  <a:srgbClr val="1392B4"/>
                </a:solidFill>
                <a:latin typeface="Segoe UI"/>
                <a:cs typeface="Segoe UI"/>
              </a:rPr>
              <a:t>Work with AFON to unlock the insights you need to adapt faster, work smarter, and perform better with Business Central.</a:t>
            </a:r>
          </a:p>
        </p:txBody>
      </p:sp>
      <p:sp>
        <p:nvSpPr>
          <p:cNvPr id="134" name="TextBox 133">
            <a:extLst>
              <a:ext uri="{FF2B5EF4-FFF2-40B4-BE49-F238E27FC236}">
                <a16:creationId xmlns:a16="http://schemas.microsoft.com/office/drawing/2014/main" id="{F68F7A6E-27F8-E4FF-0249-8F3521FACF02}"/>
              </a:ext>
            </a:extLst>
          </p:cNvPr>
          <p:cNvSpPr txBox="1"/>
          <p:nvPr/>
        </p:nvSpPr>
        <p:spPr>
          <a:xfrm>
            <a:off x="1515011" y="43774685"/>
            <a:ext cx="4236433" cy="754053"/>
          </a:xfrm>
          <a:prstGeom prst="rect">
            <a:avLst/>
          </a:prstGeom>
          <a:noFill/>
        </p:spPr>
        <p:txBody>
          <a:bodyPr wrap="square" lIns="0" tIns="0" rIns="0" bIns="0" rtlCol="0">
            <a:spAutoFit/>
          </a:bodyPr>
          <a:lstStyle/>
          <a:p>
            <a:r>
              <a:rPr lang="en-US" sz="1600" b="1" dirty="0">
                <a:solidFill>
                  <a:schemeClr val="bg1"/>
                </a:solidFill>
                <a:latin typeface="Segoe UI Semibold" panose="020B0502040204020203" pitchFamily="34" charset="0"/>
                <a:cs typeface="Segoe UI Semibold" panose="020B0502040204020203" pitchFamily="34" charset="0"/>
              </a:rPr>
              <a:t>Move to the cloud with confidence.</a:t>
            </a:r>
          </a:p>
          <a:p>
            <a:r>
              <a:rPr lang="en-US" sz="1100" dirty="0">
                <a:solidFill>
                  <a:schemeClr val="bg1"/>
                </a:solidFill>
                <a:latin typeface="Segoe UI" panose="020B0502040204020203" pitchFamily="34" charset="0"/>
                <a:cs typeface="Segoe UI" panose="020B0502040204020203" pitchFamily="34" charset="0"/>
                <a:hlinkClick r:id="rId6"/>
              </a:rPr>
              <a:t>Sign up</a:t>
            </a:r>
            <a:r>
              <a:rPr lang="en-US" sz="1100" dirty="0">
                <a:solidFill>
                  <a:schemeClr val="bg1"/>
                </a:solidFill>
                <a:latin typeface="Segoe UI" panose="020B0502040204020203" pitchFamily="34" charset="0"/>
                <a:cs typeface="Segoe UI" panose="020B0502040204020203" pitchFamily="34" charset="0"/>
              </a:rPr>
              <a:t> for an AIM assessment led by our cloud technology experts to learn how to migrate from Microsoft Dynamics </a:t>
            </a:r>
            <a:r>
              <a:rPr lang="en-US" sz="1100">
                <a:solidFill>
                  <a:schemeClr val="bg1"/>
                </a:solidFill>
                <a:latin typeface="Segoe UI" panose="020B0502040204020203" pitchFamily="34" charset="0"/>
                <a:cs typeface="Segoe UI" panose="020B0502040204020203" pitchFamily="34" charset="0"/>
              </a:rPr>
              <a:t>365 NAV </a:t>
            </a:r>
            <a:r>
              <a:rPr lang="en-US" sz="1100" dirty="0">
                <a:solidFill>
                  <a:schemeClr val="bg1"/>
                </a:solidFill>
                <a:latin typeface="Segoe UI" panose="020B0502040204020203" pitchFamily="34" charset="0"/>
                <a:cs typeface="Segoe UI" panose="020B0502040204020203" pitchFamily="34" charset="0"/>
              </a:rPr>
              <a:t>or Business Central on-premises.</a:t>
            </a:r>
          </a:p>
        </p:txBody>
      </p:sp>
      <p:sp>
        <p:nvSpPr>
          <p:cNvPr id="138" name="TextBox 137">
            <a:extLst>
              <a:ext uri="{FF2B5EF4-FFF2-40B4-BE49-F238E27FC236}">
                <a16:creationId xmlns:a16="http://schemas.microsoft.com/office/drawing/2014/main" id="{443DC270-082D-B403-4876-A3426F79D022}"/>
              </a:ext>
            </a:extLst>
          </p:cNvPr>
          <p:cNvSpPr txBox="1"/>
          <p:nvPr/>
        </p:nvSpPr>
        <p:spPr>
          <a:xfrm>
            <a:off x="673105" y="45082812"/>
            <a:ext cx="5078339" cy="861774"/>
          </a:xfrm>
          <a:prstGeom prst="rect">
            <a:avLst/>
          </a:prstGeom>
          <a:noFill/>
        </p:spPr>
        <p:txBody>
          <a:bodyPr wrap="square" lIns="0" tIns="0" rIns="0" bIns="0" rtlCol="0" anchor="t">
            <a:spAutoFit/>
          </a:bodyPr>
          <a:lstStyle/>
          <a:p>
            <a:r>
              <a:rPr lang="en-US" sz="800" dirty="0">
                <a:solidFill>
                  <a:schemeClr val="bg1"/>
                </a:solidFill>
                <a:latin typeface="Segoe UI" panose="020B0502040204020203" pitchFamily="34" charset="0"/>
                <a:cs typeface="Segoe UI" panose="020B0502040204020203" pitchFamily="34" charset="0"/>
              </a:rPr>
              <a:t>1. SMB Group. 2023 Top 10 SMB Technology Trends, 2022.</a:t>
            </a:r>
          </a:p>
          <a:p>
            <a:r>
              <a:rPr lang="en-US" sz="800" dirty="0">
                <a:solidFill>
                  <a:schemeClr val="bg1"/>
                </a:solidFill>
                <a:latin typeface="Segoe UI"/>
                <a:cs typeface="Segoe UI"/>
              </a:rPr>
              <a:t>2. IDC </a:t>
            </a:r>
            <a:r>
              <a:rPr lang="en-US" sz="800" dirty="0" err="1">
                <a:solidFill>
                  <a:schemeClr val="bg1"/>
                </a:solidFill>
                <a:latin typeface="Segoe UI"/>
                <a:cs typeface="Segoe UI"/>
              </a:rPr>
              <a:t>FutureScape</a:t>
            </a:r>
            <a:r>
              <a:rPr lang="en-US" sz="800" dirty="0">
                <a:solidFill>
                  <a:schemeClr val="bg1"/>
                </a:solidFill>
                <a:latin typeface="Segoe UI"/>
                <a:cs typeface="Segoe UI"/>
              </a:rPr>
              <a:t>: Worldwide Future of Digital Infrastructure 2023 Predictions, Doc #US48376222, Oct 2022.</a:t>
            </a:r>
          </a:p>
          <a:p>
            <a:r>
              <a:rPr lang="en-US" sz="800" dirty="0">
                <a:solidFill>
                  <a:schemeClr val="bg1"/>
                </a:solidFill>
                <a:latin typeface="Segoe UI"/>
                <a:cs typeface="Segoe UI"/>
              </a:rPr>
              <a:t>3. Gartner, Market Opportunity Map: Industry Cloud Platforms, Worldwide, 9 August 2023. GARTNER is a registered trademark and service mark of Gartner, Inc. and/or its affiliates in the U.S. and internationally and is used herein with permission. All rights reserved</a:t>
            </a:r>
          </a:p>
          <a:p>
            <a:r>
              <a:rPr lang="en-US" sz="800" dirty="0">
                <a:solidFill>
                  <a:schemeClr val="bg1"/>
                </a:solidFill>
                <a:latin typeface="Segoe UI" panose="020B0502040204020203" pitchFamily="34" charset="0"/>
                <a:cs typeface="Segoe UI" panose="020B0502040204020203" pitchFamily="34" charset="0"/>
              </a:rPr>
              <a:t>4. Microsoft. Four Ways Leaders Can Empower People for How Work Gets Done, 2023.</a:t>
            </a:r>
          </a:p>
          <a:p>
            <a:r>
              <a:rPr lang="en-US" sz="800" dirty="0">
                <a:solidFill>
                  <a:schemeClr val="bg1"/>
                </a:solidFill>
                <a:latin typeface="Segoe UI" panose="020B0502040204020203" pitchFamily="34" charset="0"/>
                <a:cs typeface="Segoe UI" panose="020B0502040204020203" pitchFamily="34" charset="0"/>
              </a:rPr>
              <a:t>5. Small Business Now. An AI Awakening, 2023.</a:t>
            </a:r>
          </a:p>
        </p:txBody>
      </p:sp>
      <p:sp>
        <p:nvSpPr>
          <p:cNvPr id="139" name="TextBox 138">
            <a:extLst>
              <a:ext uri="{FF2B5EF4-FFF2-40B4-BE49-F238E27FC236}">
                <a16:creationId xmlns:a16="http://schemas.microsoft.com/office/drawing/2014/main" id="{71988074-6DED-04DD-1117-FF13831DD2C4}"/>
              </a:ext>
            </a:extLst>
          </p:cNvPr>
          <p:cNvSpPr txBox="1"/>
          <p:nvPr/>
        </p:nvSpPr>
        <p:spPr>
          <a:xfrm>
            <a:off x="689500" y="46225793"/>
            <a:ext cx="4534376" cy="738664"/>
          </a:xfrm>
          <a:prstGeom prst="rect">
            <a:avLst/>
          </a:prstGeom>
          <a:noFill/>
        </p:spPr>
        <p:txBody>
          <a:bodyPr wrap="square" lIns="0" tIns="0" rIns="0" bIns="0" rtlCol="0">
            <a:spAutoFit/>
          </a:bodyPr>
          <a:lstStyle/>
          <a:p>
            <a:r>
              <a:rPr lang="en-US" sz="800" dirty="0">
                <a:solidFill>
                  <a:schemeClr val="bg1"/>
                </a:solidFill>
                <a:latin typeface="Segoe UI" panose="020B0502040204020203" pitchFamily="34" charset="0"/>
                <a:cs typeface="Segoe UI" panose="020B0502040204020203" pitchFamily="34" charset="0"/>
              </a:rPr>
              <a:t>© 2023 Microsoft. This document is provided “as-is.” Information and views expressed in this document, including URL and other Internet Web site references, may change without notice. You bear the risk of </a:t>
            </a:r>
            <a:r>
              <a:rPr lang="en-US" sz="800">
                <a:solidFill>
                  <a:schemeClr val="bg1"/>
                </a:solidFill>
                <a:latin typeface="Segoe UI" panose="020B0502040204020203" pitchFamily="34" charset="0"/>
                <a:cs typeface="Segoe UI" panose="020B0502040204020203" pitchFamily="34" charset="0"/>
              </a:rPr>
              <a:t>using it.</a:t>
            </a:r>
            <a:endParaRPr lang="en-US" sz="800" dirty="0">
              <a:solidFill>
                <a:schemeClr val="bg1"/>
              </a:solidFill>
              <a:latin typeface="Segoe UI" panose="020B0502040204020203" pitchFamily="34" charset="0"/>
              <a:cs typeface="Segoe UI" panose="020B0502040204020203" pitchFamily="34" charset="0"/>
            </a:endParaRPr>
          </a:p>
          <a:p>
            <a:endParaRPr lang="en-US" sz="800" dirty="0">
              <a:solidFill>
                <a:schemeClr val="bg1"/>
              </a:solidFill>
              <a:latin typeface="Segoe UI" panose="020B0502040204020203" pitchFamily="34" charset="0"/>
              <a:cs typeface="Segoe UI" panose="020B0502040204020203" pitchFamily="34" charset="0"/>
            </a:endParaRPr>
          </a:p>
          <a:p>
            <a:r>
              <a:rPr lang="en-US" sz="800" dirty="0">
                <a:solidFill>
                  <a:schemeClr val="bg1"/>
                </a:solidFill>
                <a:latin typeface="Segoe UI" panose="020B0502040204020203" pitchFamily="34" charset="0"/>
                <a:cs typeface="Segoe UI" panose="020B0502040204020203" pitchFamily="34" charset="0"/>
              </a:rPr>
              <a:t>This document does not provide you with any legal rights to any intellectual property in any Microsoft product. You may copy and use this document for your internal, reference purposes.</a:t>
            </a:r>
          </a:p>
        </p:txBody>
      </p:sp>
      <p:sp>
        <p:nvSpPr>
          <p:cNvPr id="16" name="TextBox 15">
            <a:extLst>
              <a:ext uri="{FF2B5EF4-FFF2-40B4-BE49-F238E27FC236}">
                <a16:creationId xmlns:a16="http://schemas.microsoft.com/office/drawing/2014/main" id="{6A49E4C1-A467-5CDC-4421-0ACA6DEB9440}"/>
              </a:ext>
            </a:extLst>
          </p:cNvPr>
          <p:cNvSpPr txBox="1"/>
          <p:nvPr/>
        </p:nvSpPr>
        <p:spPr>
          <a:xfrm>
            <a:off x="5945841" y="9813157"/>
            <a:ext cx="2216888" cy="1264770"/>
          </a:xfrm>
          <a:prstGeom prst="rect">
            <a:avLst/>
          </a:prstGeom>
          <a:noFill/>
        </p:spPr>
        <p:txBody>
          <a:bodyPr wrap="square" lIns="0" tIns="0" rIns="0" bIns="0" rtlCol="0" anchor="t">
            <a:spAutoFit/>
          </a:bodyPr>
          <a:lstStyle/>
          <a:p>
            <a:pPr>
              <a:lnSpc>
                <a:spcPts val="2020"/>
              </a:lnSpc>
            </a:pPr>
            <a:r>
              <a:rPr lang="en-US" sz="1600" b="1" dirty="0">
                <a:solidFill>
                  <a:srgbClr val="002050"/>
                </a:solidFill>
                <a:latin typeface="Segoe UI Semibold"/>
                <a:cs typeface="Segoe UI Semibold"/>
              </a:rPr>
              <a:t>Small and medium- sized businesses (SMBs) are increasingly adopting cloud solutions.</a:t>
            </a:r>
          </a:p>
        </p:txBody>
      </p:sp>
      <p:cxnSp>
        <p:nvCxnSpPr>
          <p:cNvPr id="17" name="Straight Connector 16">
            <a:extLst>
              <a:ext uri="{FF2B5EF4-FFF2-40B4-BE49-F238E27FC236}">
                <a16:creationId xmlns:a16="http://schemas.microsoft.com/office/drawing/2014/main" id="{E3574647-42D6-B8B3-1A1D-CB46B21008B3}"/>
              </a:ext>
            </a:extLst>
          </p:cNvPr>
          <p:cNvCxnSpPr>
            <a:cxnSpLocks/>
          </p:cNvCxnSpPr>
          <p:nvPr/>
        </p:nvCxnSpPr>
        <p:spPr>
          <a:xfrm>
            <a:off x="5932395" y="9605212"/>
            <a:ext cx="526312" cy="0"/>
          </a:xfrm>
          <a:prstGeom prst="line">
            <a:avLst/>
          </a:prstGeom>
          <a:ln w="50800">
            <a:solidFill>
              <a:srgbClr val="1392B4"/>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41EEAE3-8D54-C92E-27D0-1286A989CC8B}"/>
              </a:ext>
            </a:extLst>
          </p:cNvPr>
          <p:cNvSpPr txBox="1"/>
          <p:nvPr/>
        </p:nvSpPr>
        <p:spPr>
          <a:xfrm>
            <a:off x="1316481" y="7563466"/>
            <a:ext cx="5998276" cy="861774"/>
          </a:xfrm>
          <a:prstGeom prst="rect">
            <a:avLst/>
          </a:prstGeom>
          <a:noFill/>
        </p:spPr>
        <p:txBody>
          <a:bodyPr wrap="square" lIns="0" tIns="0" rIns="0" bIns="0" rtlCol="0">
            <a:spAutoFit/>
          </a:bodyPr>
          <a:lstStyle/>
          <a:p>
            <a:pPr algn="ctr">
              <a:defRPr/>
            </a:pPr>
            <a:r>
              <a:rPr lang="en-US" sz="1400" dirty="0">
                <a:solidFill>
                  <a:srgbClr val="002050"/>
                </a:solidFill>
                <a:latin typeface="Segoe UI" panose="020B0502040204020203" pitchFamily="34" charset="0"/>
                <a:cs typeface="Segoe UI" panose="020B0502040204020203" pitchFamily="34" charset="0"/>
              </a:rPr>
              <a:t>Technology levels the playing field for emerging companies against larger firms and builds resilience in uncertain times. We can guide you on how to take advantage of recent advances in AI and automation to enable greater flexibility and productivity so you can stay ahead of the competition. </a:t>
            </a:r>
          </a:p>
        </p:txBody>
      </p:sp>
      <p:sp>
        <p:nvSpPr>
          <p:cNvPr id="49" name="TextBox 48">
            <a:extLst>
              <a:ext uri="{FF2B5EF4-FFF2-40B4-BE49-F238E27FC236}">
                <a16:creationId xmlns:a16="http://schemas.microsoft.com/office/drawing/2014/main" id="{C9196E0A-E69A-1C84-E646-ACE00F9F1E40}"/>
              </a:ext>
            </a:extLst>
          </p:cNvPr>
          <p:cNvSpPr txBox="1"/>
          <p:nvPr/>
        </p:nvSpPr>
        <p:spPr>
          <a:xfrm>
            <a:off x="685805" y="18927108"/>
            <a:ext cx="4229101" cy="430887"/>
          </a:xfrm>
          <a:prstGeom prst="rect">
            <a:avLst/>
          </a:prstGeom>
          <a:noFill/>
        </p:spPr>
        <p:txBody>
          <a:bodyPr wrap="square" lIns="0" tIns="0" rIns="0" bIns="0" rtlCol="0">
            <a:spAutoFit/>
          </a:bodyPr>
          <a:lstStyle/>
          <a:p>
            <a:r>
              <a:rPr lang="en-US" sz="2800" b="1" spc="-50">
                <a:solidFill>
                  <a:schemeClr val="bg1"/>
                </a:solidFill>
                <a:latin typeface="Segoe UI Semibold" panose="020B0502040204020203" pitchFamily="34" charset="0"/>
                <a:cs typeface="Segoe UI Semibold" panose="020B0502040204020203" pitchFamily="34" charset="0"/>
              </a:rPr>
              <a:t>Cloud benefits</a:t>
            </a:r>
          </a:p>
        </p:txBody>
      </p:sp>
      <p:sp>
        <p:nvSpPr>
          <p:cNvPr id="58" name="TextBox 57">
            <a:extLst>
              <a:ext uri="{FF2B5EF4-FFF2-40B4-BE49-F238E27FC236}">
                <a16:creationId xmlns:a16="http://schemas.microsoft.com/office/drawing/2014/main" id="{5D0A81BA-5639-9A5F-AFCB-9C6FA329474E}"/>
              </a:ext>
            </a:extLst>
          </p:cNvPr>
          <p:cNvSpPr txBox="1"/>
          <p:nvPr/>
        </p:nvSpPr>
        <p:spPr>
          <a:xfrm>
            <a:off x="1032349" y="20275579"/>
            <a:ext cx="3498427" cy="169277"/>
          </a:xfrm>
          <a:prstGeom prst="rect">
            <a:avLst/>
          </a:prstGeom>
          <a:noFill/>
        </p:spPr>
        <p:txBody>
          <a:bodyPr wrap="square" lIns="0" tIns="0" rIns="0" bIns="0" rtlCol="0">
            <a:spAutoFit/>
          </a:bodyPr>
          <a:lstStyle/>
          <a:p>
            <a:r>
              <a:rPr lang="en-US" sz="1100">
                <a:solidFill>
                  <a:schemeClr val="bg1"/>
                </a:solidFill>
                <a:latin typeface="Segoe UI" panose="020B0502040204020203" pitchFamily="34" charset="0"/>
                <a:cs typeface="Segoe UI" panose="020B0502040204020203" pitchFamily="34" charset="0"/>
              </a:rPr>
              <a:t>Improve security, privacy, and reliability</a:t>
            </a:r>
          </a:p>
        </p:txBody>
      </p:sp>
      <p:sp>
        <p:nvSpPr>
          <p:cNvPr id="59" name="TextBox 58">
            <a:extLst>
              <a:ext uri="{FF2B5EF4-FFF2-40B4-BE49-F238E27FC236}">
                <a16:creationId xmlns:a16="http://schemas.microsoft.com/office/drawing/2014/main" id="{56DB0B25-623E-DFC9-DCBF-F6C88F6EBF6A}"/>
              </a:ext>
            </a:extLst>
          </p:cNvPr>
          <p:cNvSpPr txBox="1"/>
          <p:nvPr/>
        </p:nvSpPr>
        <p:spPr>
          <a:xfrm>
            <a:off x="1032349" y="20794318"/>
            <a:ext cx="3498427" cy="169277"/>
          </a:xfrm>
          <a:prstGeom prst="rect">
            <a:avLst/>
          </a:prstGeom>
          <a:noFill/>
        </p:spPr>
        <p:txBody>
          <a:bodyPr wrap="square" lIns="0" tIns="0" rIns="0" bIns="0" rtlCol="0">
            <a:spAutoFit/>
          </a:bodyPr>
          <a:lstStyle/>
          <a:p>
            <a:r>
              <a:rPr lang="en-US" sz="1100">
                <a:solidFill>
                  <a:schemeClr val="bg1"/>
                </a:solidFill>
                <a:latin typeface="Segoe UI" panose="020B0502040204020203" pitchFamily="34" charset="0"/>
                <a:cs typeface="Segoe UI" panose="020B0502040204020203" pitchFamily="34" charset="0"/>
              </a:rPr>
              <a:t>Enable scalability, flexibility, and easier onboarding</a:t>
            </a:r>
          </a:p>
        </p:txBody>
      </p:sp>
      <p:sp>
        <p:nvSpPr>
          <p:cNvPr id="60" name="TextBox 59">
            <a:extLst>
              <a:ext uri="{FF2B5EF4-FFF2-40B4-BE49-F238E27FC236}">
                <a16:creationId xmlns:a16="http://schemas.microsoft.com/office/drawing/2014/main" id="{B3C17CE6-1360-3A4B-DC9E-CAF4641257B1}"/>
              </a:ext>
            </a:extLst>
          </p:cNvPr>
          <p:cNvSpPr txBox="1"/>
          <p:nvPr/>
        </p:nvSpPr>
        <p:spPr>
          <a:xfrm>
            <a:off x="1002486" y="21313057"/>
            <a:ext cx="3498427" cy="169277"/>
          </a:xfrm>
          <a:prstGeom prst="rect">
            <a:avLst/>
          </a:prstGeom>
          <a:noFill/>
        </p:spPr>
        <p:txBody>
          <a:bodyPr wrap="square" lIns="0" tIns="0" rIns="0" bIns="0" rtlCol="0">
            <a:spAutoFit/>
          </a:bodyPr>
          <a:lstStyle/>
          <a:p>
            <a:r>
              <a:rPr lang="en-US" sz="1100">
                <a:solidFill>
                  <a:schemeClr val="bg1"/>
                </a:solidFill>
                <a:latin typeface="Segoe UI" panose="020B0502040204020203" pitchFamily="34" charset="0"/>
                <a:cs typeface="Segoe UI" panose="020B0502040204020203" pitchFamily="34" charset="0"/>
              </a:rPr>
              <a:t>Free up IT resources to work on more strategic tasks</a:t>
            </a:r>
          </a:p>
        </p:txBody>
      </p:sp>
      <p:sp>
        <p:nvSpPr>
          <p:cNvPr id="61" name="TextBox 60">
            <a:extLst>
              <a:ext uri="{FF2B5EF4-FFF2-40B4-BE49-F238E27FC236}">
                <a16:creationId xmlns:a16="http://schemas.microsoft.com/office/drawing/2014/main" id="{838BC08A-42E3-1B64-9BAB-F5DFF79F2E67}"/>
              </a:ext>
            </a:extLst>
          </p:cNvPr>
          <p:cNvSpPr txBox="1"/>
          <p:nvPr/>
        </p:nvSpPr>
        <p:spPr>
          <a:xfrm>
            <a:off x="1025438" y="21831796"/>
            <a:ext cx="3498427" cy="169277"/>
          </a:xfrm>
          <a:prstGeom prst="rect">
            <a:avLst/>
          </a:prstGeom>
          <a:noFill/>
        </p:spPr>
        <p:txBody>
          <a:bodyPr wrap="square" lIns="0" tIns="0" rIns="0" bIns="0" rtlCol="0">
            <a:spAutoFit/>
          </a:bodyPr>
          <a:lstStyle/>
          <a:p>
            <a:r>
              <a:rPr lang="en-US" sz="1100">
                <a:solidFill>
                  <a:schemeClr val="bg1"/>
                </a:solidFill>
                <a:latin typeface="Segoe UI" panose="020B0502040204020203" pitchFamily="34" charset="0"/>
                <a:cs typeface="Segoe UI" panose="020B0502040204020203" pitchFamily="34" charset="0"/>
              </a:rPr>
              <a:t>Reduce the cost of maintaining hardware</a:t>
            </a:r>
          </a:p>
        </p:txBody>
      </p:sp>
      <p:sp>
        <p:nvSpPr>
          <p:cNvPr id="62" name="TextBox 61">
            <a:extLst>
              <a:ext uri="{FF2B5EF4-FFF2-40B4-BE49-F238E27FC236}">
                <a16:creationId xmlns:a16="http://schemas.microsoft.com/office/drawing/2014/main" id="{968452D7-2388-5A35-79EF-183C86B578CF}"/>
              </a:ext>
            </a:extLst>
          </p:cNvPr>
          <p:cNvSpPr txBox="1"/>
          <p:nvPr/>
        </p:nvSpPr>
        <p:spPr>
          <a:xfrm>
            <a:off x="1032881" y="22350535"/>
            <a:ext cx="3498427" cy="169277"/>
          </a:xfrm>
          <a:prstGeom prst="rect">
            <a:avLst/>
          </a:prstGeom>
          <a:noFill/>
        </p:spPr>
        <p:txBody>
          <a:bodyPr wrap="square" lIns="0" tIns="0" rIns="0" bIns="0" rtlCol="0">
            <a:spAutoFit/>
          </a:bodyPr>
          <a:lstStyle/>
          <a:p>
            <a:r>
              <a:rPr lang="en-US" sz="1100">
                <a:solidFill>
                  <a:schemeClr val="bg1"/>
                </a:solidFill>
                <a:latin typeface="Segoe UI" panose="020B0502040204020203" pitchFamily="34" charset="0"/>
                <a:cs typeface="Segoe UI" panose="020B0502040204020203" pitchFamily="34" charset="0"/>
              </a:rPr>
              <a:t>Always be current and compliant</a:t>
            </a:r>
          </a:p>
        </p:txBody>
      </p:sp>
      <p:sp>
        <p:nvSpPr>
          <p:cNvPr id="63" name="TextBox 62">
            <a:extLst>
              <a:ext uri="{FF2B5EF4-FFF2-40B4-BE49-F238E27FC236}">
                <a16:creationId xmlns:a16="http://schemas.microsoft.com/office/drawing/2014/main" id="{C033BEF4-192D-D37C-74C3-8FE334248137}"/>
              </a:ext>
            </a:extLst>
          </p:cNvPr>
          <p:cNvSpPr txBox="1"/>
          <p:nvPr/>
        </p:nvSpPr>
        <p:spPr>
          <a:xfrm>
            <a:off x="1032349" y="22869276"/>
            <a:ext cx="3498427" cy="169277"/>
          </a:xfrm>
          <a:prstGeom prst="rect">
            <a:avLst/>
          </a:prstGeom>
          <a:noFill/>
        </p:spPr>
        <p:txBody>
          <a:bodyPr wrap="square" lIns="0" tIns="0" rIns="0" bIns="0" rtlCol="0">
            <a:spAutoFit/>
          </a:bodyPr>
          <a:lstStyle/>
          <a:p>
            <a:r>
              <a:rPr lang="en-US" sz="1100">
                <a:solidFill>
                  <a:schemeClr val="bg1"/>
                </a:solidFill>
                <a:latin typeface="Segoe UI" panose="020B0502040204020203" pitchFamily="34" charset="0"/>
                <a:cs typeface="Segoe UI" panose="020B0502040204020203" pitchFamily="34" charset="0"/>
              </a:rPr>
              <a:t>Accelerate business insights</a:t>
            </a:r>
          </a:p>
        </p:txBody>
      </p:sp>
      <p:sp>
        <p:nvSpPr>
          <p:cNvPr id="64" name="TextBox 63">
            <a:extLst>
              <a:ext uri="{FF2B5EF4-FFF2-40B4-BE49-F238E27FC236}">
                <a16:creationId xmlns:a16="http://schemas.microsoft.com/office/drawing/2014/main" id="{A33D2AF3-EA9C-C8AA-A4DA-E8C873DDE379}"/>
              </a:ext>
            </a:extLst>
          </p:cNvPr>
          <p:cNvSpPr txBox="1"/>
          <p:nvPr/>
        </p:nvSpPr>
        <p:spPr>
          <a:xfrm>
            <a:off x="1013890" y="19756840"/>
            <a:ext cx="3498427" cy="169277"/>
          </a:xfrm>
          <a:prstGeom prst="rect">
            <a:avLst/>
          </a:prstGeom>
          <a:noFill/>
        </p:spPr>
        <p:txBody>
          <a:bodyPr wrap="square" lIns="0" tIns="0" rIns="0" bIns="0" rtlCol="0">
            <a:spAutoFit/>
          </a:bodyPr>
          <a:lstStyle/>
          <a:p>
            <a:r>
              <a:rPr lang="en-US" sz="1100">
                <a:solidFill>
                  <a:schemeClr val="bg1"/>
                </a:solidFill>
                <a:latin typeface="Segoe UI" panose="020B0502040204020203" pitchFamily="34" charset="0"/>
                <a:cs typeface="Segoe UI" panose="020B0502040204020203" pitchFamily="34" charset="0"/>
              </a:rPr>
              <a:t>Tap into emerging technologies like generative AI</a:t>
            </a:r>
          </a:p>
        </p:txBody>
      </p:sp>
      <p:grpSp>
        <p:nvGrpSpPr>
          <p:cNvPr id="238" name="Group 237">
            <a:extLst>
              <a:ext uri="{FF2B5EF4-FFF2-40B4-BE49-F238E27FC236}">
                <a16:creationId xmlns:a16="http://schemas.microsoft.com/office/drawing/2014/main" id="{31E78296-704A-7CF9-D8E6-EC09A5B4C369}"/>
              </a:ext>
            </a:extLst>
          </p:cNvPr>
          <p:cNvGrpSpPr/>
          <p:nvPr/>
        </p:nvGrpSpPr>
        <p:grpSpPr>
          <a:xfrm>
            <a:off x="673105" y="20087467"/>
            <a:ext cx="3831167" cy="2614507"/>
            <a:chOff x="673101" y="19359585"/>
            <a:chExt cx="3831167" cy="2614507"/>
          </a:xfrm>
        </p:grpSpPr>
        <p:cxnSp>
          <p:nvCxnSpPr>
            <p:cNvPr id="72" name="Straight Connector 71">
              <a:extLst>
                <a:ext uri="{FF2B5EF4-FFF2-40B4-BE49-F238E27FC236}">
                  <a16:creationId xmlns:a16="http://schemas.microsoft.com/office/drawing/2014/main" id="{C342043C-2384-D077-B894-F8B09819656F}"/>
                </a:ext>
              </a:extLst>
            </p:cNvPr>
            <p:cNvCxnSpPr>
              <a:cxnSpLocks/>
            </p:cNvCxnSpPr>
            <p:nvPr/>
          </p:nvCxnSpPr>
          <p:spPr>
            <a:xfrm>
              <a:off x="673101" y="21974092"/>
              <a:ext cx="3831167"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D57C9B2-7D60-8BE7-9C93-A36B765C6724}"/>
                </a:ext>
              </a:extLst>
            </p:cNvPr>
            <p:cNvCxnSpPr>
              <a:cxnSpLocks/>
            </p:cNvCxnSpPr>
            <p:nvPr/>
          </p:nvCxnSpPr>
          <p:spPr>
            <a:xfrm>
              <a:off x="673101" y="21452545"/>
              <a:ext cx="3831167"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D03C7B2-A384-1CC1-6D2E-A55D9AD62DA8}"/>
                </a:ext>
              </a:extLst>
            </p:cNvPr>
            <p:cNvCxnSpPr>
              <a:cxnSpLocks/>
            </p:cNvCxnSpPr>
            <p:nvPr/>
          </p:nvCxnSpPr>
          <p:spPr>
            <a:xfrm>
              <a:off x="673101" y="20937772"/>
              <a:ext cx="3831167"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F2E2A7E-C602-B2C1-6695-57B652403558}"/>
                </a:ext>
              </a:extLst>
            </p:cNvPr>
            <p:cNvCxnSpPr>
              <a:cxnSpLocks/>
            </p:cNvCxnSpPr>
            <p:nvPr/>
          </p:nvCxnSpPr>
          <p:spPr>
            <a:xfrm>
              <a:off x="673101" y="20402679"/>
              <a:ext cx="3831167"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CD26FA2-393A-0436-9BF2-E4B0CDF37119}"/>
                </a:ext>
              </a:extLst>
            </p:cNvPr>
            <p:cNvCxnSpPr>
              <a:cxnSpLocks/>
            </p:cNvCxnSpPr>
            <p:nvPr/>
          </p:nvCxnSpPr>
          <p:spPr>
            <a:xfrm>
              <a:off x="673101" y="19881132"/>
              <a:ext cx="3831167"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0E2B06E-E416-4A95-A315-8A26B523942C}"/>
                </a:ext>
              </a:extLst>
            </p:cNvPr>
            <p:cNvCxnSpPr>
              <a:cxnSpLocks/>
            </p:cNvCxnSpPr>
            <p:nvPr/>
          </p:nvCxnSpPr>
          <p:spPr>
            <a:xfrm>
              <a:off x="673101" y="19359585"/>
              <a:ext cx="3831167"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C57D2A3A-D472-3912-4A26-449194D28AFE}"/>
              </a:ext>
            </a:extLst>
          </p:cNvPr>
          <p:cNvSpPr txBox="1"/>
          <p:nvPr/>
        </p:nvSpPr>
        <p:spPr>
          <a:xfrm>
            <a:off x="5165829" y="18346141"/>
            <a:ext cx="2311932" cy="492443"/>
          </a:xfrm>
          <a:prstGeom prst="rect">
            <a:avLst/>
          </a:prstGeom>
          <a:noFill/>
        </p:spPr>
        <p:txBody>
          <a:bodyPr wrap="square" lIns="0" tIns="0" rIns="0" bIns="0" rtlCol="0">
            <a:spAutoFit/>
          </a:bodyPr>
          <a:lstStyle/>
          <a:p>
            <a:r>
              <a:rPr lang="en-US" sz="1600" b="1">
                <a:solidFill>
                  <a:schemeClr val="bg1"/>
                </a:solidFill>
                <a:latin typeface="Segoe UI Semibold" panose="020B0502040204020203" pitchFamily="34" charset="0"/>
                <a:cs typeface="Segoe UI Semibold" panose="020B0502040204020203" pitchFamily="34" charset="0"/>
              </a:rPr>
              <a:t>The cloud is unlocking AI opportunities</a:t>
            </a:r>
          </a:p>
        </p:txBody>
      </p:sp>
      <p:cxnSp>
        <p:nvCxnSpPr>
          <p:cNvPr id="80" name="Straight Connector 79">
            <a:extLst>
              <a:ext uri="{FF2B5EF4-FFF2-40B4-BE49-F238E27FC236}">
                <a16:creationId xmlns:a16="http://schemas.microsoft.com/office/drawing/2014/main" id="{996A30E5-7E66-6E6D-F796-600D5182D35D}"/>
              </a:ext>
            </a:extLst>
          </p:cNvPr>
          <p:cNvCxnSpPr>
            <a:cxnSpLocks/>
          </p:cNvCxnSpPr>
          <p:nvPr/>
        </p:nvCxnSpPr>
        <p:spPr>
          <a:xfrm>
            <a:off x="5165828" y="18120958"/>
            <a:ext cx="526312" cy="0"/>
          </a:xfrm>
          <a:prstGeom prst="line">
            <a:avLst/>
          </a:prstGeom>
          <a:ln w="50800">
            <a:solidFill>
              <a:srgbClr val="1392B4"/>
            </a:solidFill>
          </a:ln>
        </p:spPr>
        <p:style>
          <a:lnRef idx="1">
            <a:schemeClr val="accent1"/>
          </a:lnRef>
          <a:fillRef idx="0">
            <a:schemeClr val="accent1"/>
          </a:fillRef>
          <a:effectRef idx="0">
            <a:schemeClr val="accent1"/>
          </a:effectRef>
          <a:fontRef idx="minor">
            <a:schemeClr val="tx1"/>
          </a:fontRef>
        </p:style>
      </p:cxnSp>
      <p:sp>
        <p:nvSpPr>
          <p:cNvPr id="81" name="Rounded Rectangle 80">
            <a:extLst>
              <a:ext uri="{FF2B5EF4-FFF2-40B4-BE49-F238E27FC236}">
                <a16:creationId xmlns:a16="http://schemas.microsoft.com/office/drawing/2014/main" id="{7B8153EC-3662-FDB1-EB9C-2AD88E85E04A}"/>
              </a:ext>
            </a:extLst>
          </p:cNvPr>
          <p:cNvSpPr/>
          <p:nvPr/>
        </p:nvSpPr>
        <p:spPr>
          <a:xfrm>
            <a:off x="5198915" y="19261882"/>
            <a:ext cx="2793747" cy="3690782"/>
          </a:xfrm>
          <a:prstGeom prst="roundRect">
            <a:avLst>
              <a:gd name="adj" fmla="val 4293"/>
            </a:avLst>
          </a:prstGeom>
          <a:solidFill>
            <a:schemeClr val="bg1"/>
          </a:solidFill>
          <a:ln>
            <a:noFill/>
          </a:ln>
          <a:effectLst>
            <a:outerShdw blurRad="5715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D9C8AC8E-0EB9-983B-46B9-7BAF9ACDEBF2}"/>
              </a:ext>
            </a:extLst>
          </p:cNvPr>
          <p:cNvSpPr/>
          <p:nvPr/>
        </p:nvSpPr>
        <p:spPr>
          <a:xfrm>
            <a:off x="5396542" y="19521386"/>
            <a:ext cx="2379469" cy="567161"/>
          </a:xfrm>
          <a:prstGeom prst="roundRect">
            <a:avLst>
              <a:gd name="adj" fmla="val 20713"/>
            </a:avLst>
          </a:prstGeom>
          <a:solidFill>
            <a:schemeClr val="bg1"/>
          </a:solidFill>
          <a:ln>
            <a:noFill/>
          </a:ln>
          <a:effectLst>
            <a:outerShdw blurRad="5715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a:extLst>
              <a:ext uri="{FF2B5EF4-FFF2-40B4-BE49-F238E27FC236}">
                <a16:creationId xmlns:a16="http://schemas.microsoft.com/office/drawing/2014/main" id="{6B471FE1-EB3E-1136-9D92-23169488F9E2}"/>
              </a:ext>
            </a:extLst>
          </p:cNvPr>
          <p:cNvSpPr/>
          <p:nvPr/>
        </p:nvSpPr>
        <p:spPr>
          <a:xfrm>
            <a:off x="5396539" y="19521386"/>
            <a:ext cx="2039078" cy="567161"/>
          </a:xfrm>
          <a:prstGeom prst="roundRect">
            <a:avLst>
              <a:gd name="adj" fmla="val 20713"/>
            </a:avLst>
          </a:prstGeom>
          <a:gradFill flip="none" rotWithShape="1">
            <a:gsLst>
              <a:gs pos="4000">
                <a:srgbClr val="0A1B45"/>
              </a:gs>
              <a:gs pos="100000">
                <a:srgbClr val="1392B4"/>
              </a:gs>
            </a:gsLst>
            <a:path path="circle">
              <a:fillToRect l="100000" t="100000"/>
            </a:path>
            <a:tileRect r="-100000" b="-100000"/>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84" name="Rounded Rectangle 83">
            <a:extLst>
              <a:ext uri="{FF2B5EF4-FFF2-40B4-BE49-F238E27FC236}">
                <a16:creationId xmlns:a16="http://schemas.microsoft.com/office/drawing/2014/main" id="{F008CC2B-914E-165D-BEAD-DD46519C0DDE}"/>
              </a:ext>
            </a:extLst>
          </p:cNvPr>
          <p:cNvSpPr/>
          <p:nvPr/>
        </p:nvSpPr>
        <p:spPr>
          <a:xfrm>
            <a:off x="5396542" y="21235714"/>
            <a:ext cx="2379469" cy="567161"/>
          </a:xfrm>
          <a:prstGeom prst="roundRect">
            <a:avLst>
              <a:gd name="adj" fmla="val 20713"/>
            </a:avLst>
          </a:prstGeom>
          <a:solidFill>
            <a:schemeClr val="bg1"/>
          </a:solidFill>
          <a:ln>
            <a:noFill/>
          </a:ln>
          <a:effectLst>
            <a:outerShdw blurRad="5715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a:extLst>
              <a:ext uri="{FF2B5EF4-FFF2-40B4-BE49-F238E27FC236}">
                <a16:creationId xmlns:a16="http://schemas.microsoft.com/office/drawing/2014/main" id="{8809BDEB-6F26-3BD4-0530-B55BF09EE7F6}"/>
              </a:ext>
            </a:extLst>
          </p:cNvPr>
          <p:cNvSpPr/>
          <p:nvPr/>
        </p:nvSpPr>
        <p:spPr>
          <a:xfrm>
            <a:off x="5396539" y="21235714"/>
            <a:ext cx="2158602" cy="567161"/>
          </a:xfrm>
          <a:prstGeom prst="roundRect">
            <a:avLst>
              <a:gd name="adj" fmla="val 20713"/>
            </a:avLst>
          </a:prstGeom>
          <a:gradFill flip="none" rotWithShape="1">
            <a:gsLst>
              <a:gs pos="4000">
                <a:srgbClr val="0A1B45"/>
              </a:gs>
              <a:gs pos="100000">
                <a:srgbClr val="1392B4"/>
              </a:gs>
            </a:gsLst>
            <a:path path="circle">
              <a:fillToRect l="100000" t="100000"/>
            </a:path>
            <a:tileRect r="-100000" b="-100000"/>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86" name="TextBox 85">
            <a:extLst>
              <a:ext uri="{FF2B5EF4-FFF2-40B4-BE49-F238E27FC236}">
                <a16:creationId xmlns:a16="http://schemas.microsoft.com/office/drawing/2014/main" id="{CDACC873-7D1D-4A9C-A388-7F4D60E59FE8}"/>
              </a:ext>
            </a:extLst>
          </p:cNvPr>
          <p:cNvSpPr txBox="1"/>
          <p:nvPr/>
        </p:nvSpPr>
        <p:spPr>
          <a:xfrm>
            <a:off x="6839505" y="19651369"/>
            <a:ext cx="510873" cy="307777"/>
          </a:xfrm>
          <a:prstGeom prst="rect">
            <a:avLst/>
          </a:prstGeom>
          <a:noFill/>
        </p:spPr>
        <p:txBody>
          <a:bodyPr wrap="square" lIns="0" tIns="0" rIns="0" bIns="0" rtlCol="0">
            <a:spAutoFit/>
          </a:bodyPr>
          <a:lstStyle/>
          <a:p>
            <a:r>
              <a:rPr lang="en-US" sz="2000" b="1" spc="-50" dirty="0">
                <a:solidFill>
                  <a:schemeClr val="bg1"/>
                </a:solidFill>
                <a:latin typeface="Segoe UI" panose="020B0502040204020203" pitchFamily="34" charset="0"/>
                <a:cs typeface="Segoe UI" panose="020B0502040204020203" pitchFamily="34" charset="0"/>
              </a:rPr>
              <a:t>89%</a:t>
            </a:r>
          </a:p>
        </p:txBody>
      </p:sp>
      <p:sp>
        <p:nvSpPr>
          <p:cNvPr id="87" name="TextBox 86">
            <a:extLst>
              <a:ext uri="{FF2B5EF4-FFF2-40B4-BE49-F238E27FC236}">
                <a16:creationId xmlns:a16="http://schemas.microsoft.com/office/drawing/2014/main" id="{4E9DEFE7-33E7-68F8-E4C0-D96A737BF9D9}"/>
              </a:ext>
            </a:extLst>
          </p:cNvPr>
          <p:cNvSpPr txBox="1"/>
          <p:nvPr/>
        </p:nvSpPr>
        <p:spPr>
          <a:xfrm>
            <a:off x="6924744" y="21375010"/>
            <a:ext cx="510873" cy="307777"/>
          </a:xfrm>
          <a:prstGeom prst="rect">
            <a:avLst/>
          </a:prstGeom>
          <a:noFill/>
        </p:spPr>
        <p:txBody>
          <a:bodyPr wrap="square" lIns="0" tIns="0" rIns="0" bIns="0" rtlCol="0">
            <a:spAutoFit/>
          </a:bodyPr>
          <a:lstStyle/>
          <a:p>
            <a:r>
              <a:rPr lang="en-US" sz="2000" b="1" spc="-50">
                <a:solidFill>
                  <a:schemeClr val="bg1"/>
                </a:solidFill>
                <a:latin typeface="Segoe UI" panose="020B0502040204020203" pitchFamily="34" charset="0"/>
                <a:cs typeface="Segoe UI" panose="020B0502040204020203" pitchFamily="34" charset="0"/>
              </a:rPr>
              <a:t>91%</a:t>
            </a:r>
          </a:p>
        </p:txBody>
      </p:sp>
      <p:sp>
        <p:nvSpPr>
          <p:cNvPr id="88" name="TextBox 87">
            <a:extLst>
              <a:ext uri="{FF2B5EF4-FFF2-40B4-BE49-F238E27FC236}">
                <a16:creationId xmlns:a16="http://schemas.microsoft.com/office/drawing/2014/main" id="{9BE5180D-F055-23DA-6103-F87889EF4071}"/>
              </a:ext>
            </a:extLst>
          </p:cNvPr>
          <p:cNvSpPr txBox="1"/>
          <p:nvPr/>
        </p:nvSpPr>
        <p:spPr>
          <a:xfrm>
            <a:off x="5422659" y="20252949"/>
            <a:ext cx="2353353" cy="846386"/>
          </a:xfrm>
          <a:prstGeom prst="rect">
            <a:avLst/>
          </a:prstGeom>
          <a:noFill/>
        </p:spPr>
        <p:txBody>
          <a:bodyPr wrap="square" lIns="0" tIns="0" rIns="0" bIns="0" rtlCol="0">
            <a:spAutoFit/>
          </a:bodyPr>
          <a:lstStyle/>
          <a:p>
            <a:pPr algn="ctr"/>
            <a:r>
              <a:rPr lang="en-US" sz="1100" b="1" dirty="0">
                <a:solidFill>
                  <a:srgbClr val="0085A7"/>
                </a:solidFill>
                <a:latin typeface="Segoe UI Semibold" panose="020B0502040204020203" pitchFamily="34" charset="0"/>
                <a:cs typeface="Segoe UI Semibold" panose="020B0502040204020203" pitchFamily="34" charset="0"/>
              </a:rPr>
              <a:t>89% of respondents with access to automation and AI-powered tools agree they feel more fulfilled because they can spend time on work that truly matters.</a:t>
            </a:r>
            <a:r>
              <a:rPr lang="en-US" sz="1100" b="1" baseline="25000" dirty="0">
                <a:solidFill>
                  <a:srgbClr val="0085A7"/>
                </a:solidFill>
                <a:latin typeface="Segoe UI Semibold" panose="020B0502040204020203" pitchFamily="34" charset="0"/>
                <a:cs typeface="Segoe UI Semibold" panose="020B0502040204020203" pitchFamily="34" charset="0"/>
              </a:rPr>
              <a:t>4</a:t>
            </a:r>
          </a:p>
        </p:txBody>
      </p:sp>
      <p:sp>
        <p:nvSpPr>
          <p:cNvPr id="89" name="TextBox 88">
            <a:extLst>
              <a:ext uri="{FF2B5EF4-FFF2-40B4-BE49-F238E27FC236}">
                <a16:creationId xmlns:a16="http://schemas.microsoft.com/office/drawing/2014/main" id="{93B31924-7FCD-59BB-8C07-0238AAFD8C72}"/>
              </a:ext>
            </a:extLst>
          </p:cNvPr>
          <p:cNvSpPr txBox="1"/>
          <p:nvPr/>
        </p:nvSpPr>
        <p:spPr>
          <a:xfrm>
            <a:off x="5422659" y="21966539"/>
            <a:ext cx="2353353" cy="677108"/>
          </a:xfrm>
          <a:prstGeom prst="rect">
            <a:avLst/>
          </a:prstGeom>
          <a:noFill/>
        </p:spPr>
        <p:txBody>
          <a:bodyPr wrap="square" lIns="0" tIns="0" rIns="0" bIns="0" rtlCol="0">
            <a:spAutoFit/>
          </a:bodyPr>
          <a:lstStyle/>
          <a:p>
            <a:pPr algn="ctr"/>
            <a:r>
              <a:rPr lang="en-US" sz="1100" b="1">
                <a:solidFill>
                  <a:srgbClr val="0085A7"/>
                </a:solidFill>
                <a:latin typeface="Segoe UI Semibold" panose="020B0502040204020203" pitchFamily="34" charset="0"/>
                <a:cs typeface="Segoe UI Semibold" panose="020B0502040204020203" pitchFamily="34" charset="0"/>
              </a:rPr>
              <a:t>91% of AI users say that it has helped make their business more successful, and 60% reported saved time and greater efficiency.</a:t>
            </a:r>
            <a:r>
              <a:rPr lang="en-US" sz="1100" b="1" baseline="25000">
                <a:solidFill>
                  <a:srgbClr val="0085A7"/>
                </a:solidFill>
                <a:latin typeface="Segoe UI Semibold" panose="020B0502040204020203" pitchFamily="34" charset="0"/>
                <a:cs typeface="Segoe UI Semibold" panose="020B0502040204020203" pitchFamily="34" charset="0"/>
              </a:rPr>
              <a:t>5</a:t>
            </a:r>
          </a:p>
        </p:txBody>
      </p:sp>
      <p:sp>
        <p:nvSpPr>
          <p:cNvPr id="33" name="Rounded Rectangle 32">
            <a:extLst>
              <a:ext uri="{FF2B5EF4-FFF2-40B4-BE49-F238E27FC236}">
                <a16:creationId xmlns:a16="http://schemas.microsoft.com/office/drawing/2014/main" id="{8A57FE7A-D861-619B-93EC-B863E5258D90}"/>
              </a:ext>
            </a:extLst>
          </p:cNvPr>
          <p:cNvSpPr/>
          <p:nvPr/>
        </p:nvSpPr>
        <p:spPr>
          <a:xfrm flipV="1">
            <a:off x="670964" y="13944881"/>
            <a:ext cx="2228280" cy="3371958"/>
          </a:xfrm>
          <a:prstGeom prst="roundRect">
            <a:avLst>
              <a:gd name="adj" fmla="val 9569"/>
            </a:avLst>
          </a:prstGeom>
          <a:gradFill flip="none" rotWithShape="1">
            <a:gsLst>
              <a:gs pos="33000">
                <a:srgbClr val="D9D5D0"/>
              </a:gs>
              <a:gs pos="100000">
                <a:schemeClr val="bg1"/>
              </a:gs>
              <a:gs pos="9000">
                <a:schemeClr val="bg1">
                  <a:lumMod val="75000"/>
                </a:schemeClr>
              </a:gs>
            </a:gsLst>
            <a:lin ang="5400000" scaled="0"/>
            <a:tileRect/>
          </a:gradFill>
          <a:ln w="7034" cap="flat">
            <a:noFill/>
            <a:prstDash val="solid"/>
            <a:miter/>
          </a:ln>
          <a:effectLst>
            <a:outerShdw blurRad="111490" sx="103000" sy="103000" algn="ctr" rotWithShape="0">
              <a:prstClr val="black">
                <a:alpha val="3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34" name="Rounded Rectangle 33">
            <a:extLst>
              <a:ext uri="{FF2B5EF4-FFF2-40B4-BE49-F238E27FC236}">
                <a16:creationId xmlns:a16="http://schemas.microsoft.com/office/drawing/2014/main" id="{EAC60C30-A69E-E5F6-4C01-D1672E81BDBE}"/>
              </a:ext>
            </a:extLst>
          </p:cNvPr>
          <p:cNvSpPr/>
          <p:nvPr/>
        </p:nvSpPr>
        <p:spPr>
          <a:xfrm flipV="1">
            <a:off x="3213820" y="13944881"/>
            <a:ext cx="2228280" cy="3371958"/>
          </a:xfrm>
          <a:prstGeom prst="roundRect">
            <a:avLst>
              <a:gd name="adj" fmla="val 8983"/>
            </a:avLst>
          </a:prstGeom>
          <a:gradFill flip="none" rotWithShape="1">
            <a:gsLst>
              <a:gs pos="33000">
                <a:srgbClr val="D9D5D0"/>
              </a:gs>
              <a:gs pos="100000">
                <a:schemeClr val="bg1"/>
              </a:gs>
              <a:gs pos="9000">
                <a:schemeClr val="bg1">
                  <a:lumMod val="75000"/>
                </a:schemeClr>
              </a:gs>
            </a:gsLst>
            <a:lin ang="5400000" scaled="0"/>
            <a:tileRect/>
          </a:gradFill>
          <a:ln w="7034" cap="flat">
            <a:noFill/>
            <a:prstDash val="solid"/>
            <a:miter/>
          </a:ln>
          <a:effectLst>
            <a:outerShdw blurRad="111490" sx="103000" sy="103000" algn="ctr" rotWithShape="0">
              <a:prstClr val="black">
                <a:alpha val="3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35" name="Rounded Rectangle 34">
            <a:extLst>
              <a:ext uri="{FF2B5EF4-FFF2-40B4-BE49-F238E27FC236}">
                <a16:creationId xmlns:a16="http://schemas.microsoft.com/office/drawing/2014/main" id="{184158F0-29BE-DEC3-B9F0-C3B0A0C1204B}"/>
              </a:ext>
            </a:extLst>
          </p:cNvPr>
          <p:cNvSpPr/>
          <p:nvPr/>
        </p:nvSpPr>
        <p:spPr>
          <a:xfrm flipV="1">
            <a:off x="5731995" y="13944881"/>
            <a:ext cx="2228280" cy="3371958"/>
          </a:xfrm>
          <a:prstGeom prst="roundRect">
            <a:avLst>
              <a:gd name="adj" fmla="val 10155"/>
            </a:avLst>
          </a:prstGeom>
          <a:gradFill flip="none" rotWithShape="1">
            <a:gsLst>
              <a:gs pos="33000">
                <a:srgbClr val="D9D5D0"/>
              </a:gs>
              <a:gs pos="100000">
                <a:schemeClr val="bg1"/>
              </a:gs>
              <a:gs pos="9000">
                <a:schemeClr val="bg1">
                  <a:lumMod val="75000"/>
                </a:schemeClr>
              </a:gs>
            </a:gsLst>
            <a:lin ang="5400000" scaled="0"/>
            <a:tileRect/>
          </a:gradFill>
          <a:ln w="7034" cap="flat">
            <a:noFill/>
            <a:prstDash val="solid"/>
            <a:miter/>
          </a:ln>
          <a:effectLst>
            <a:outerShdw blurRad="111490" sx="103000" sy="103000" algn="ctr" rotWithShape="0">
              <a:prstClr val="black">
                <a:alpha val="3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36" name="TextBox 35">
            <a:extLst>
              <a:ext uri="{FF2B5EF4-FFF2-40B4-BE49-F238E27FC236}">
                <a16:creationId xmlns:a16="http://schemas.microsoft.com/office/drawing/2014/main" id="{41337999-5E45-207F-F678-C75F942F2EFD}"/>
              </a:ext>
            </a:extLst>
          </p:cNvPr>
          <p:cNvSpPr txBox="1"/>
          <p:nvPr/>
        </p:nvSpPr>
        <p:spPr>
          <a:xfrm>
            <a:off x="960863" y="16032032"/>
            <a:ext cx="1648491" cy="1015663"/>
          </a:xfrm>
          <a:prstGeom prst="rect">
            <a:avLst/>
          </a:prstGeom>
          <a:noFill/>
        </p:spPr>
        <p:txBody>
          <a:bodyPr wrap="square" lIns="0" tIns="0" rIns="0" bIns="0" rtlCol="0" anchor="t">
            <a:spAutoFit/>
          </a:bodyPr>
          <a:lstStyle/>
          <a:p>
            <a:pPr algn="ctr"/>
            <a:r>
              <a:rPr lang="en-US" sz="1100" b="1" dirty="0">
                <a:solidFill>
                  <a:srgbClr val="002050"/>
                </a:solidFill>
                <a:latin typeface="Segoe UI Semibold"/>
                <a:cs typeface="Segoe UI Semibold"/>
              </a:rPr>
              <a:t>According to Gartner®, by 2027, more than 50% of enterprises will use industry cloud platforms to accelerate their business initiatives.</a:t>
            </a:r>
            <a:r>
              <a:rPr lang="en-US" sz="1100" b="1" baseline="25000" dirty="0">
                <a:solidFill>
                  <a:srgbClr val="002050"/>
                </a:solidFill>
                <a:latin typeface="Segoe UI Semibold"/>
                <a:cs typeface="Segoe UI Semibold"/>
              </a:rPr>
              <a:t>3</a:t>
            </a:r>
          </a:p>
        </p:txBody>
      </p:sp>
      <p:sp>
        <p:nvSpPr>
          <p:cNvPr id="37" name="TextBox 36">
            <a:extLst>
              <a:ext uri="{FF2B5EF4-FFF2-40B4-BE49-F238E27FC236}">
                <a16:creationId xmlns:a16="http://schemas.microsoft.com/office/drawing/2014/main" id="{0D000249-79DD-CBB3-AEF3-EF3E774FBEF0}"/>
              </a:ext>
            </a:extLst>
          </p:cNvPr>
          <p:cNvSpPr txBox="1"/>
          <p:nvPr/>
        </p:nvSpPr>
        <p:spPr>
          <a:xfrm>
            <a:off x="3503719" y="16032036"/>
            <a:ext cx="1648491" cy="1015663"/>
          </a:xfrm>
          <a:prstGeom prst="rect">
            <a:avLst/>
          </a:prstGeom>
          <a:noFill/>
        </p:spPr>
        <p:txBody>
          <a:bodyPr wrap="square" lIns="0" tIns="0" rIns="0" bIns="0" rtlCol="0">
            <a:spAutoFit/>
          </a:bodyPr>
          <a:lstStyle/>
          <a:p>
            <a:pPr algn="ctr"/>
            <a:r>
              <a:rPr lang="en-US" sz="1100" b="1">
                <a:solidFill>
                  <a:srgbClr val="002050"/>
                </a:solidFill>
                <a:latin typeface="Segoe UI Semibold" panose="020B0502040204020203" pitchFamily="34" charset="0"/>
                <a:cs typeface="Segoe UI Semibold" panose="020B0502040204020203" pitchFamily="34" charset="0"/>
              </a:rPr>
              <a:t>79% of SMBs agree that the right technology solutions can help their businesses improve financial performance in uncertain times.</a:t>
            </a:r>
            <a:r>
              <a:rPr lang="en-US" sz="1100" b="1" baseline="25000">
                <a:solidFill>
                  <a:srgbClr val="002050"/>
                </a:solidFill>
                <a:latin typeface="Segoe UI Semibold" panose="020B0502040204020203" pitchFamily="34" charset="0"/>
                <a:cs typeface="Segoe UI Semibold" panose="020B0502040204020203" pitchFamily="34" charset="0"/>
              </a:rPr>
              <a:t>1</a:t>
            </a:r>
          </a:p>
        </p:txBody>
      </p:sp>
      <p:sp>
        <p:nvSpPr>
          <p:cNvPr id="38" name="TextBox 37">
            <a:extLst>
              <a:ext uri="{FF2B5EF4-FFF2-40B4-BE49-F238E27FC236}">
                <a16:creationId xmlns:a16="http://schemas.microsoft.com/office/drawing/2014/main" id="{2B1D63C9-1FBC-8021-993E-F09A86EB8D7F}"/>
              </a:ext>
            </a:extLst>
          </p:cNvPr>
          <p:cNvSpPr txBox="1"/>
          <p:nvPr/>
        </p:nvSpPr>
        <p:spPr>
          <a:xfrm>
            <a:off x="5899799" y="16032037"/>
            <a:ext cx="1892679" cy="1015663"/>
          </a:xfrm>
          <a:prstGeom prst="rect">
            <a:avLst/>
          </a:prstGeom>
          <a:noFill/>
        </p:spPr>
        <p:txBody>
          <a:bodyPr wrap="square" lIns="0" tIns="0" rIns="0" bIns="0" rtlCol="0">
            <a:spAutoFit/>
          </a:bodyPr>
          <a:lstStyle/>
          <a:p>
            <a:pPr algn="ctr"/>
            <a:r>
              <a:rPr lang="en-US" sz="1100" b="1">
                <a:solidFill>
                  <a:srgbClr val="002050"/>
                </a:solidFill>
                <a:latin typeface="Segoe UI Semibold" panose="020B0502040204020203" pitchFamily="34" charset="0"/>
                <a:cs typeface="Segoe UI Semibold" panose="020B0502040204020203" pitchFamily="34" charset="0"/>
              </a:rPr>
              <a:t>80% of decision-makers worldwide recognize that digital infrastructure is important or mission-critical to enabling the achievement of business goals.</a:t>
            </a:r>
            <a:r>
              <a:rPr lang="en-US" sz="1100" b="1" baseline="25000">
                <a:solidFill>
                  <a:srgbClr val="002050"/>
                </a:solidFill>
                <a:latin typeface="Segoe UI Semibold" panose="020B0502040204020203" pitchFamily="34" charset="0"/>
                <a:cs typeface="Segoe UI Semibold" panose="020B0502040204020203" pitchFamily="34" charset="0"/>
              </a:rPr>
              <a:t>2</a:t>
            </a:r>
          </a:p>
        </p:txBody>
      </p:sp>
      <p:sp>
        <p:nvSpPr>
          <p:cNvPr id="42" name="TextBox 41">
            <a:extLst>
              <a:ext uri="{FF2B5EF4-FFF2-40B4-BE49-F238E27FC236}">
                <a16:creationId xmlns:a16="http://schemas.microsoft.com/office/drawing/2014/main" id="{6B11B244-D586-E1C3-59A0-AFFAE2685F82}"/>
              </a:ext>
            </a:extLst>
          </p:cNvPr>
          <p:cNvSpPr txBox="1"/>
          <p:nvPr/>
        </p:nvSpPr>
        <p:spPr>
          <a:xfrm>
            <a:off x="960863" y="14757452"/>
            <a:ext cx="1648491" cy="115416"/>
          </a:xfrm>
          <a:prstGeom prst="rect">
            <a:avLst/>
          </a:prstGeom>
          <a:noFill/>
        </p:spPr>
        <p:txBody>
          <a:bodyPr wrap="square" lIns="0" tIns="0" rIns="0" bIns="0" rtlCol="0">
            <a:spAutoFit/>
          </a:bodyPr>
          <a:lstStyle/>
          <a:p>
            <a:pPr algn="ctr"/>
            <a:r>
              <a:rPr lang="en-US" sz="750" b="1" spc="90">
                <a:solidFill>
                  <a:srgbClr val="002050"/>
                </a:solidFill>
                <a:latin typeface="Segoe UI Semibold" panose="020B0502040204020203" pitchFamily="34" charset="0"/>
                <a:cs typeface="Segoe UI Semibold" panose="020B0502040204020203" pitchFamily="34" charset="0"/>
              </a:rPr>
              <a:t>MORE THAN</a:t>
            </a:r>
          </a:p>
        </p:txBody>
      </p:sp>
      <p:sp>
        <p:nvSpPr>
          <p:cNvPr id="43" name="TextBox 42">
            <a:extLst>
              <a:ext uri="{FF2B5EF4-FFF2-40B4-BE49-F238E27FC236}">
                <a16:creationId xmlns:a16="http://schemas.microsoft.com/office/drawing/2014/main" id="{BB3A6185-6C77-1FDA-E0C9-4F7AED626CE4}"/>
              </a:ext>
            </a:extLst>
          </p:cNvPr>
          <p:cNvSpPr txBox="1"/>
          <p:nvPr/>
        </p:nvSpPr>
        <p:spPr>
          <a:xfrm>
            <a:off x="1305656" y="14862355"/>
            <a:ext cx="920713" cy="492443"/>
          </a:xfrm>
          <a:prstGeom prst="rect">
            <a:avLst/>
          </a:prstGeom>
          <a:noFill/>
        </p:spPr>
        <p:txBody>
          <a:bodyPr wrap="square" lIns="0" tIns="0" rIns="0" bIns="0" rtlCol="0">
            <a:spAutoFit/>
          </a:bodyPr>
          <a:lstStyle/>
          <a:p>
            <a:pPr algn="ctr"/>
            <a:r>
              <a:rPr lang="en-US" sz="3200" b="1" spc="-50">
                <a:solidFill>
                  <a:srgbClr val="7030A0"/>
                </a:solidFill>
                <a:latin typeface="Segoe UI" panose="020B0502040204020203" pitchFamily="34" charset="0"/>
                <a:cs typeface="Segoe UI" panose="020B0502040204020203" pitchFamily="34" charset="0"/>
              </a:rPr>
              <a:t>50%</a:t>
            </a:r>
          </a:p>
        </p:txBody>
      </p:sp>
      <p:sp>
        <p:nvSpPr>
          <p:cNvPr id="44" name="TextBox 43">
            <a:extLst>
              <a:ext uri="{FF2B5EF4-FFF2-40B4-BE49-F238E27FC236}">
                <a16:creationId xmlns:a16="http://schemas.microsoft.com/office/drawing/2014/main" id="{80338B83-CF05-471A-0E93-3B4E8339F1DA}"/>
              </a:ext>
            </a:extLst>
          </p:cNvPr>
          <p:cNvSpPr txBox="1"/>
          <p:nvPr/>
        </p:nvSpPr>
        <p:spPr>
          <a:xfrm>
            <a:off x="3819300" y="15218149"/>
            <a:ext cx="1017322" cy="115416"/>
          </a:xfrm>
          <a:prstGeom prst="rect">
            <a:avLst/>
          </a:prstGeom>
          <a:noFill/>
        </p:spPr>
        <p:txBody>
          <a:bodyPr wrap="square" lIns="0" tIns="0" rIns="0" bIns="0" rtlCol="0">
            <a:spAutoFit/>
          </a:bodyPr>
          <a:lstStyle/>
          <a:p>
            <a:pPr algn="ctr"/>
            <a:r>
              <a:rPr lang="en-US" sz="750" b="1" spc="90">
                <a:solidFill>
                  <a:srgbClr val="002050"/>
                </a:solidFill>
                <a:latin typeface="Segoe UI Semibold" panose="020B0502040204020203" pitchFamily="34" charset="0"/>
                <a:cs typeface="Segoe UI Semibold" panose="020B0502040204020203" pitchFamily="34" charset="0"/>
              </a:rPr>
              <a:t>SMBS AGREE</a:t>
            </a:r>
          </a:p>
        </p:txBody>
      </p:sp>
      <p:sp>
        <p:nvSpPr>
          <p:cNvPr id="45" name="TextBox 44">
            <a:extLst>
              <a:ext uri="{FF2B5EF4-FFF2-40B4-BE49-F238E27FC236}">
                <a16:creationId xmlns:a16="http://schemas.microsoft.com/office/drawing/2014/main" id="{BE21A72C-37BC-0F93-C25B-54B1D6CF03EE}"/>
              </a:ext>
            </a:extLst>
          </p:cNvPr>
          <p:cNvSpPr txBox="1"/>
          <p:nvPr/>
        </p:nvSpPr>
        <p:spPr>
          <a:xfrm>
            <a:off x="3886487" y="14697982"/>
            <a:ext cx="858264" cy="492443"/>
          </a:xfrm>
          <a:prstGeom prst="rect">
            <a:avLst/>
          </a:prstGeom>
          <a:noFill/>
        </p:spPr>
        <p:txBody>
          <a:bodyPr wrap="square" lIns="0" tIns="0" rIns="0" bIns="0" rtlCol="0">
            <a:spAutoFit/>
          </a:bodyPr>
          <a:lstStyle/>
          <a:p>
            <a:pPr algn="ctr"/>
            <a:r>
              <a:rPr lang="en-US" sz="3200" b="1" spc="-50">
                <a:solidFill>
                  <a:srgbClr val="D83C00"/>
                </a:solidFill>
                <a:latin typeface="Segoe UI" panose="020B0502040204020203" pitchFamily="34" charset="0"/>
                <a:cs typeface="Segoe UI" panose="020B0502040204020203" pitchFamily="34" charset="0"/>
              </a:rPr>
              <a:t>79%</a:t>
            </a:r>
          </a:p>
        </p:txBody>
      </p:sp>
      <p:sp>
        <p:nvSpPr>
          <p:cNvPr id="47" name="TextBox 46">
            <a:extLst>
              <a:ext uri="{FF2B5EF4-FFF2-40B4-BE49-F238E27FC236}">
                <a16:creationId xmlns:a16="http://schemas.microsoft.com/office/drawing/2014/main" id="{5FF03C99-FED4-D36A-AF5C-E39A5DC28F84}"/>
              </a:ext>
            </a:extLst>
          </p:cNvPr>
          <p:cNvSpPr txBox="1"/>
          <p:nvPr/>
        </p:nvSpPr>
        <p:spPr>
          <a:xfrm>
            <a:off x="6337475" y="15176495"/>
            <a:ext cx="1017322" cy="115416"/>
          </a:xfrm>
          <a:prstGeom prst="rect">
            <a:avLst/>
          </a:prstGeom>
          <a:noFill/>
        </p:spPr>
        <p:txBody>
          <a:bodyPr wrap="square" lIns="0" tIns="0" rIns="0" bIns="0" rtlCol="0">
            <a:spAutoFit/>
          </a:bodyPr>
          <a:lstStyle/>
          <a:p>
            <a:pPr algn="ctr"/>
            <a:r>
              <a:rPr lang="en-US" sz="750" b="1" spc="90">
                <a:solidFill>
                  <a:srgbClr val="002050"/>
                </a:solidFill>
                <a:latin typeface="Segoe UI Semibold" panose="020B0502040204020203" pitchFamily="34" charset="0"/>
                <a:cs typeface="Segoe UI Semibold" panose="020B0502040204020203" pitchFamily="34" charset="0"/>
              </a:rPr>
              <a:t>DECISION MAKERS</a:t>
            </a:r>
          </a:p>
        </p:txBody>
      </p:sp>
      <p:sp>
        <p:nvSpPr>
          <p:cNvPr id="48" name="TextBox 47">
            <a:extLst>
              <a:ext uri="{FF2B5EF4-FFF2-40B4-BE49-F238E27FC236}">
                <a16:creationId xmlns:a16="http://schemas.microsoft.com/office/drawing/2014/main" id="{E4C658EF-AD74-B05C-3DF6-8CE552348044}"/>
              </a:ext>
            </a:extLst>
          </p:cNvPr>
          <p:cNvSpPr txBox="1"/>
          <p:nvPr/>
        </p:nvSpPr>
        <p:spPr>
          <a:xfrm>
            <a:off x="6419696" y="14697982"/>
            <a:ext cx="895507" cy="492443"/>
          </a:xfrm>
          <a:prstGeom prst="rect">
            <a:avLst/>
          </a:prstGeom>
          <a:noFill/>
        </p:spPr>
        <p:txBody>
          <a:bodyPr wrap="square" lIns="0" tIns="0" rIns="0" bIns="0" rtlCol="0">
            <a:spAutoFit/>
          </a:bodyPr>
          <a:lstStyle/>
          <a:p>
            <a:pPr algn="ctr"/>
            <a:r>
              <a:rPr lang="en-US" sz="3200" b="1" spc="-50">
                <a:solidFill>
                  <a:srgbClr val="1392B4"/>
                </a:solidFill>
                <a:latin typeface="Segoe UI" panose="020B0502040204020203" pitchFamily="34" charset="0"/>
                <a:cs typeface="Segoe UI" panose="020B0502040204020203" pitchFamily="34" charset="0"/>
              </a:rPr>
              <a:t>80%</a:t>
            </a:r>
          </a:p>
        </p:txBody>
      </p:sp>
      <p:sp>
        <p:nvSpPr>
          <p:cNvPr id="158" name="Oval 157">
            <a:extLst>
              <a:ext uri="{FF2B5EF4-FFF2-40B4-BE49-F238E27FC236}">
                <a16:creationId xmlns:a16="http://schemas.microsoft.com/office/drawing/2014/main" id="{8C2FD1BA-0253-8DF3-AA12-E1E71C90DE74}"/>
              </a:ext>
            </a:extLst>
          </p:cNvPr>
          <p:cNvSpPr/>
          <p:nvPr/>
        </p:nvSpPr>
        <p:spPr bwMode="auto">
          <a:xfrm>
            <a:off x="978117" y="14258522"/>
            <a:ext cx="1585119" cy="1585119"/>
          </a:xfrm>
          <a:prstGeom prst="ellipse">
            <a:avLst/>
          </a:prstGeom>
          <a:noFill/>
          <a:ln w="15875" cap="flat" cmpd="sng" algn="ctr">
            <a:solidFill>
              <a:schemeClr val="bg2">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2" fontAlgn="base">
              <a:spcBef>
                <a:spcPct val="0"/>
              </a:spcBef>
              <a:spcAft>
                <a:spcPct val="0"/>
              </a:spcAft>
            </a:pPr>
            <a:endParaRPr lang="en-US" sz="2000" kern="0" err="1">
              <a:solidFill>
                <a:srgbClr val="FFFFFF"/>
              </a:solidFill>
              <a:latin typeface="Segoe UI"/>
              <a:ea typeface="Segoe UI" pitchFamily="34" charset="0"/>
              <a:cs typeface="Segoe UI" pitchFamily="34" charset="0"/>
            </a:endParaRPr>
          </a:p>
        </p:txBody>
      </p:sp>
      <p:sp>
        <p:nvSpPr>
          <p:cNvPr id="159" name="Arc 158">
            <a:extLst>
              <a:ext uri="{FF2B5EF4-FFF2-40B4-BE49-F238E27FC236}">
                <a16:creationId xmlns:a16="http://schemas.microsoft.com/office/drawing/2014/main" id="{AC9B69F1-B839-327D-D461-26C5871E5ABB}"/>
              </a:ext>
            </a:extLst>
          </p:cNvPr>
          <p:cNvSpPr/>
          <p:nvPr/>
        </p:nvSpPr>
        <p:spPr>
          <a:xfrm>
            <a:off x="978117" y="14258522"/>
            <a:ext cx="1585119" cy="1585119"/>
          </a:xfrm>
          <a:prstGeom prst="arc">
            <a:avLst>
              <a:gd name="adj1" fmla="val 16200000"/>
              <a:gd name="adj2" fmla="val 5373530"/>
            </a:avLst>
          </a:prstGeom>
          <a:noFill/>
          <a:ln w="88900" cap="rnd" cmpd="sng" algn="ctr">
            <a:solidFill>
              <a:srgbClr val="7030A0"/>
            </a:solidFill>
            <a:prstDash val="solid"/>
            <a:headEnd type="none" w="lg" len="med"/>
            <a:tailEnd type="none" w="lg" len="med"/>
          </a:ln>
          <a:effectLst/>
        </p:spPr>
        <p:txBody>
          <a:bodyPr rtlCol="0" anchor="ctr"/>
          <a:lstStyle/>
          <a:p>
            <a:pPr algn="ctr" defTabSz="914400"/>
            <a:endParaRPr lang="en-US" kern="0">
              <a:solidFill>
                <a:srgbClr val="000000"/>
              </a:solidFill>
              <a:latin typeface="Segoe UI"/>
            </a:endParaRPr>
          </a:p>
        </p:txBody>
      </p:sp>
      <p:sp>
        <p:nvSpPr>
          <p:cNvPr id="164" name="Oval 163">
            <a:extLst>
              <a:ext uri="{FF2B5EF4-FFF2-40B4-BE49-F238E27FC236}">
                <a16:creationId xmlns:a16="http://schemas.microsoft.com/office/drawing/2014/main" id="{FCC4A26A-934C-168D-392B-B595F6B5E482}"/>
              </a:ext>
            </a:extLst>
          </p:cNvPr>
          <p:cNvSpPr/>
          <p:nvPr/>
        </p:nvSpPr>
        <p:spPr bwMode="auto">
          <a:xfrm>
            <a:off x="3513355" y="14258522"/>
            <a:ext cx="1585119" cy="1585119"/>
          </a:xfrm>
          <a:prstGeom prst="ellipse">
            <a:avLst/>
          </a:prstGeom>
          <a:noFill/>
          <a:ln w="15875" cap="flat" cmpd="sng" algn="ctr">
            <a:solidFill>
              <a:schemeClr val="bg2">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2" fontAlgn="base">
              <a:spcBef>
                <a:spcPct val="0"/>
              </a:spcBef>
              <a:spcAft>
                <a:spcPct val="0"/>
              </a:spcAft>
            </a:pPr>
            <a:endParaRPr lang="en-US" sz="2000" kern="0" err="1">
              <a:solidFill>
                <a:srgbClr val="FFFFFF"/>
              </a:solidFill>
              <a:latin typeface="Segoe UI"/>
              <a:ea typeface="Segoe UI" pitchFamily="34" charset="0"/>
              <a:cs typeface="Segoe UI" pitchFamily="34" charset="0"/>
            </a:endParaRPr>
          </a:p>
        </p:txBody>
      </p:sp>
      <p:sp>
        <p:nvSpPr>
          <p:cNvPr id="165" name="Arc 164">
            <a:extLst>
              <a:ext uri="{FF2B5EF4-FFF2-40B4-BE49-F238E27FC236}">
                <a16:creationId xmlns:a16="http://schemas.microsoft.com/office/drawing/2014/main" id="{8B074A19-20E5-424A-29C5-D565BCAA05C5}"/>
              </a:ext>
            </a:extLst>
          </p:cNvPr>
          <p:cNvSpPr/>
          <p:nvPr/>
        </p:nvSpPr>
        <p:spPr>
          <a:xfrm>
            <a:off x="3513355" y="14258522"/>
            <a:ext cx="1585119" cy="1585119"/>
          </a:xfrm>
          <a:prstGeom prst="arc">
            <a:avLst>
              <a:gd name="adj1" fmla="val 16200000"/>
              <a:gd name="adj2" fmla="val 11547021"/>
            </a:avLst>
          </a:prstGeom>
          <a:noFill/>
          <a:ln w="88900" cap="rnd" cmpd="sng" algn="ctr">
            <a:solidFill>
              <a:srgbClr val="D83C00"/>
            </a:solidFill>
            <a:prstDash val="solid"/>
            <a:headEnd type="none" w="lg" len="med"/>
            <a:tailEnd type="none" w="lg" len="med"/>
          </a:ln>
          <a:effectLst/>
        </p:spPr>
        <p:txBody>
          <a:bodyPr rtlCol="0" anchor="ctr"/>
          <a:lstStyle/>
          <a:p>
            <a:pPr algn="ctr" defTabSz="914400"/>
            <a:endParaRPr lang="en-US" kern="0">
              <a:solidFill>
                <a:srgbClr val="000000"/>
              </a:solidFill>
              <a:latin typeface="Segoe UI"/>
            </a:endParaRPr>
          </a:p>
        </p:txBody>
      </p:sp>
      <p:grpSp>
        <p:nvGrpSpPr>
          <p:cNvPr id="169" name="Group 168">
            <a:extLst>
              <a:ext uri="{FF2B5EF4-FFF2-40B4-BE49-F238E27FC236}">
                <a16:creationId xmlns:a16="http://schemas.microsoft.com/office/drawing/2014/main" id="{D290CBA0-77DB-26A4-61B3-5D3EC904C98C}"/>
              </a:ext>
            </a:extLst>
          </p:cNvPr>
          <p:cNvGrpSpPr>
            <a:grpSpLocks noChangeAspect="1"/>
          </p:cNvGrpSpPr>
          <p:nvPr/>
        </p:nvGrpSpPr>
        <p:grpSpPr>
          <a:xfrm>
            <a:off x="6053355" y="14258522"/>
            <a:ext cx="1585119" cy="1585119"/>
            <a:chOff x="651052" y="3807561"/>
            <a:chExt cx="914400" cy="914400"/>
          </a:xfrm>
        </p:grpSpPr>
        <p:sp>
          <p:nvSpPr>
            <p:cNvPr id="170" name="Oval 169">
              <a:extLst>
                <a:ext uri="{FF2B5EF4-FFF2-40B4-BE49-F238E27FC236}">
                  <a16:creationId xmlns:a16="http://schemas.microsoft.com/office/drawing/2014/main" id="{0CC2F1F3-CE8F-9CC8-88FA-D201C78AFD63}"/>
                </a:ext>
              </a:extLst>
            </p:cNvPr>
            <p:cNvSpPr/>
            <p:nvPr/>
          </p:nvSpPr>
          <p:spPr bwMode="auto">
            <a:xfrm>
              <a:off x="651052" y="3807561"/>
              <a:ext cx="914400" cy="914400"/>
            </a:xfrm>
            <a:prstGeom prst="ellipse">
              <a:avLst/>
            </a:prstGeom>
            <a:noFill/>
            <a:ln w="15875" cap="flat" cmpd="sng" algn="ctr">
              <a:solidFill>
                <a:schemeClr val="bg2">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2" fontAlgn="base">
                <a:spcBef>
                  <a:spcPct val="0"/>
                </a:spcBef>
                <a:spcAft>
                  <a:spcPct val="0"/>
                </a:spcAft>
              </a:pPr>
              <a:endParaRPr lang="en-US" sz="2000" kern="0" err="1">
                <a:solidFill>
                  <a:srgbClr val="FFFFFF"/>
                </a:solidFill>
                <a:latin typeface="Segoe UI"/>
                <a:ea typeface="Segoe UI" pitchFamily="34" charset="0"/>
                <a:cs typeface="Segoe UI" pitchFamily="34" charset="0"/>
              </a:endParaRPr>
            </a:p>
          </p:txBody>
        </p:sp>
        <p:sp>
          <p:nvSpPr>
            <p:cNvPr id="171" name="Arc 170">
              <a:extLst>
                <a:ext uri="{FF2B5EF4-FFF2-40B4-BE49-F238E27FC236}">
                  <a16:creationId xmlns:a16="http://schemas.microsoft.com/office/drawing/2014/main" id="{4F7A568B-183C-FF6E-C5B7-B129C263809E}"/>
                </a:ext>
              </a:extLst>
            </p:cNvPr>
            <p:cNvSpPr/>
            <p:nvPr/>
          </p:nvSpPr>
          <p:spPr>
            <a:xfrm>
              <a:off x="651052" y="3807561"/>
              <a:ext cx="914400" cy="914400"/>
            </a:xfrm>
            <a:prstGeom prst="arc">
              <a:avLst>
                <a:gd name="adj1" fmla="val 16200000"/>
                <a:gd name="adj2" fmla="val 12533494"/>
              </a:avLst>
            </a:prstGeom>
            <a:noFill/>
            <a:ln w="88900" cap="rnd" cmpd="sng" algn="ctr">
              <a:solidFill>
                <a:srgbClr val="1392B4"/>
              </a:solidFill>
              <a:prstDash val="solid"/>
              <a:headEnd type="none" w="lg" len="med"/>
              <a:tailEnd type="none" w="lg" len="med"/>
            </a:ln>
            <a:effectLst/>
          </p:spPr>
          <p:txBody>
            <a:bodyPr rtlCol="0" anchor="ctr"/>
            <a:lstStyle/>
            <a:p>
              <a:pPr algn="ctr" defTabSz="914400"/>
              <a:endParaRPr lang="en-US" kern="0">
                <a:solidFill>
                  <a:srgbClr val="000000"/>
                </a:solidFill>
                <a:latin typeface="Segoe UI"/>
              </a:endParaRPr>
            </a:p>
          </p:txBody>
        </p:sp>
      </p:grpSp>
      <p:sp>
        <p:nvSpPr>
          <p:cNvPr id="176" name="Graphic 174">
            <a:extLst>
              <a:ext uri="{FF2B5EF4-FFF2-40B4-BE49-F238E27FC236}">
                <a16:creationId xmlns:a16="http://schemas.microsoft.com/office/drawing/2014/main" id="{74FB3C80-2C43-533C-3480-C62FB490EABC}"/>
              </a:ext>
            </a:extLst>
          </p:cNvPr>
          <p:cNvSpPr/>
          <p:nvPr/>
        </p:nvSpPr>
        <p:spPr>
          <a:xfrm>
            <a:off x="4099321" y="6398319"/>
            <a:ext cx="432596" cy="364325"/>
          </a:xfrm>
          <a:custGeom>
            <a:avLst/>
            <a:gdLst>
              <a:gd name="connsiteX0" fmla="*/ 161925 w 361906"/>
              <a:gd name="connsiteY0" fmla="*/ 28630 h 304791"/>
              <a:gd name="connsiteX1" fmla="*/ 209020 w 361906"/>
              <a:gd name="connsiteY1" fmla="*/ 6869 h 304791"/>
              <a:gd name="connsiteX2" fmla="*/ 350175 w 361906"/>
              <a:gd name="connsiteY2" fmla="*/ 127003 h 304791"/>
              <a:gd name="connsiteX3" fmla="*/ 350175 w 361906"/>
              <a:gd name="connsiteY3" fmla="*/ 177778 h 304791"/>
              <a:gd name="connsiteX4" fmla="*/ 209019 w 361906"/>
              <a:gd name="connsiteY4" fmla="*/ 297906 h 304791"/>
              <a:gd name="connsiteX5" fmla="*/ 161925 w 361906"/>
              <a:gd name="connsiteY5" fmla="*/ 276145 h 304791"/>
              <a:gd name="connsiteX6" fmla="*/ 161925 w 361906"/>
              <a:gd name="connsiteY6" fmla="*/ 200198 h 304791"/>
              <a:gd name="connsiteX7" fmla="*/ 47094 w 361906"/>
              <a:gd name="connsiteY7" fmla="*/ 297923 h 304791"/>
              <a:gd name="connsiteX8" fmla="*/ 0 w 361906"/>
              <a:gd name="connsiteY8" fmla="*/ 276160 h 304791"/>
              <a:gd name="connsiteX9" fmla="*/ 0 w 361906"/>
              <a:gd name="connsiteY9" fmla="*/ 28646 h 304791"/>
              <a:gd name="connsiteX10" fmla="*/ 47095 w 361906"/>
              <a:gd name="connsiteY10" fmla="*/ 6885 h 304791"/>
              <a:gd name="connsiteX11" fmla="*/ 161925 w 361906"/>
              <a:gd name="connsiteY11" fmla="*/ 104613 h 304791"/>
              <a:gd name="connsiteX12" fmla="*/ 161925 w 361906"/>
              <a:gd name="connsiteY12" fmla="*/ 28630 h 304791"/>
              <a:gd name="connsiteX13" fmla="*/ 161925 w 361906"/>
              <a:gd name="connsiteY13" fmla="*/ 142136 h 304791"/>
              <a:gd name="connsiteX14" fmla="*/ 28575 w 361906"/>
              <a:gd name="connsiteY14" fmla="*/ 28646 h 304791"/>
              <a:gd name="connsiteX15" fmla="*/ 28575 w 361906"/>
              <a:gd name="connsiteY15" fmla="*/ 276160 h 304791"/>
              <a:gd name="connsiteX16" fmla="*/ 161925 w 361906"/>
              <a:gd name="connsiteY16" fmla="*/ 162678 h 304791"/>
              <a:gd name="connsiteX17" fmla="*/ 161925 w 361906"/>
              <a:gd name="connsiteY17" fmla="*/ 142136 h 304791"/>
              <a:gd name="connsiteX18" fmla="*/ 331657 w 361906"/>
              <a:gd name="connsiteY18" fmla="*/ 148763 h 304791"/>
              <a:gd name="connsiteX19" fmla="*/ 190500 w 361906"/>
              <a:gd name="connsiteY19" fmla="*/ 28630 h 304791"/>
              <a:gd name="connsiteX20" fmla="*/ 190500 w 361906"/>
              <a:gd name="connsiteY20" fmla="*/ 276145 h 304791"/>
              <a:gd name="connsiteX21" fmla="*/ 331657 w 361906"/>
              <a:gd name="connsiteY21" fmla="*/ 156018 h 304791"/>
              <a:gd name="connsiteX22" fmla="*/ 331657 w 361906"/>
              <a:gd name="connsiteY22" fmla="*/ 148763 h 30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906" h="304791">
                <a:moveTo>
                  <a:pt x="161925" y="28630"/>
                </a:moveTo>
                <a:cubicBezTo>
                  <a:pt x="161925" y="4264"/>
                  <a:pt x="190464" y="-8923"/>
                  <a:pt x="209020" y="6869"/>
                </a:cubicBezTo>
                <a:lnTo>
                  <a:pt x="350175" y="127003"/>
                </a:lnTo>
                <a:cubicBezTo>
                  <a:pt x="365817" y="140315"/>
                  <a:pt x="365817" y="164466"/>
                  <a:pt x="350175" y="177778"/>
                </a:cubicBezTo>
                <a:lnTo>
                  <a:pt x="209019" y="297906"/>
                </a:lnTo>
                <a:cubicBezTo>
                  <a:pt x="190464" y="313698"/>
                  <a:pt x="161925" y="300510"/>
                  <a:pt x="161925" y="276145"/>
                </a:cubicBezTo>
                <a:lnTo>
                  <a:pt x="161925" y="200198"/>
                </a:lnTo>
                <a:lnTo>
                  <a:pt x="47094" y="297923"/>
                </a:lnTo>
                <a:cubicBezTo>
                  <a:pt x="28539" y="313714"/>
                  <a:pt x="0" y="300527"/>
                  <a:pt x="0" y="276160"/>
                </a:cubicBezTo>
                <a:lnTo>
                  <a:pt x="0" y="28646"/>
                </a:lnTo>
                <a:cubicBezTo>
                  <a:pt x="0" y="4280"/>
                  <a:pt x="28539" y="-8907"/>
                  <a:pt x="47095" y="6885"/>
                </a:cubicBezTo>
                <a:lnTo>
                  <a:pt x="161925" y="104613"/>
                </a:lnTo>
                <a:lnTo>
                  <a:pt x="161925" y="28630"/>
                </a:lnTo>
                <a:close/>
                <a:moveTo>
                  <a:pt x="161925" y="142136"/>
                </a:moveTo>
                <a:lnTo>
                  <a:pt x="28575" y="28646"/>
                </a:lnTo>
                <a:lnTo>
                  <a:pt x="28575" y="276160"/>
                </a:lnTo>
                <a:lnTo>
                  <a:pt x="161925" y="162678"/>
                </a:lnTo>
                <a:lnTo>
                  <a:pt x="161925" y="142136"/>
                </a:lnTo>
                <a:close/>
                <a:moveTo>
                  <a:pt x="331657" y="148763"/>
                </a:moveTo>
                <a:lnTo>
                  <a:pt x="190500" y="28630"/>
                </a:lnTo>
                <a:lnTo>
                  <a:pt x="190500" y="276145"/>
                </a:lnTo>
                <a:lnTo>
                  <a:pt x="331657" y="156018"/>
                </a:lnTo>
                <a:cubicBezTo>
                  <a:pt x="333891" y="154116"/>
                  <a:pt x="333891" y="150665"/>
                  <a:pt x="331657" y="148763"/>
                </a:cubicBezTo>
                <a:close/>
              </a:path>
            </a:pathLst>
          </a:custGeom>
          <a:gradFill>
            <a:gsLst>
              <a:gs pos="0">
                <a:srgbClr val="002050"/>
              </a:gs>
              <a:gs pos="100000">
                <a:srgbClr val="1392B4"/>
              </a:gs>
            </a:gsLst>
            <a:lin ang="5400000" scaled="1"/>
          </a:gra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 name="Graphic 176">
            <a:extLst>
              <a:ext uri="{FF2B5EF4-FFF2-40B4-BE49-F238E27FC236}">
                <a16:creationId xmlns:a16="http://schemas.microsoft.com/office/drawing/2014/main" id="{F9A2483E-B6DF-22E5-7707-44DC6BE0BCED}"/>
              </a:ext>
            </a:extLst>
          </p:cNvPr>
          <p:cNvSpPr/>
          <p:nvPr/>
        </p:nvSpPr>
        <p:spPr>
          <a:xfrm>
            <a:off x="660400" y="18247782"/>
            <a:ext cx="532944" cy="399796"/>
          </a:xfrm>
          <a:custGeom>
            <a:avLst/>
            <a:gdLst>
              <a:gd name="connsiteX0" fmla="*/ 209582 w 381020"/>
              <a:gd name="connsiteY0" fmla="*/ 57320 h 285828"/>
              <a:gd name="connsiteX1" fmla="*/ 309164 w 381020"/>
              <a:gd name="connsiteY1" fmla="*/ 145523 h 285828"/>
              <a:gd name="connsiteX2" fmla="*/ 310688 w 381020"/>
              <a:gd name="connsiteY2" fmla="*/ 145523 h 285828"/>
              <a:gd name="connsiteX3" fmla="*/ 381021 w 381020"/>
              <a:gd name="connsiteY3" fmla="*/ 215676 h 285828"/>
              <a:gd name="connsiteX4" fmla="*/ 310688 w 381020"/>
              <a:gd name="connsiteY4" fmla="*/ 285828 h 285828"/>
              <a:gd name="connsiteX5" fmla="*/ 108477 w 381020"/>
              <a:gd name="connsiteY5" fmla="*/ 285828 h 285828"/>
              <a:gd name="connsiteX6" fmla="*/ 38143 w 381020"/>
              <a:gd name="connsiteY6" fmla="*/ 215676 h 285828"/>
              <a:gd name="connsiteX7" fmla="*/ 108477 w 381020"/>
              <a:gd name="connsiteY7" fmla="*/ 145523 h 285828"/>
              <a:gd name="connsiteX8" fmla="*/ 110000 w 381020"/>
              <a:gd name="connsiteY8" fmla="*/ 145523 h 285828"/>
              <a:gd name="connsiteX9" fmla="*/ 209582 w 381020"/>
              <a:gd name="connsiteY9" fmla="*/ 57320 h 285828"/>
              <a:gd name="connsiteX10" fmla="*/ 209582 w 381020"/>
              <a:gd name="connsiteY10" fmla="*/ 85849 h 285828"/>
              <a:gd name="connsiteX11" fmla="*/ 135731 w 381020"/>
              <a:gd name="connsiteY11" fmla="*/ 159938 h 285828"/>
              <a:gd name="connsiteX12" fmla="*/ 122698 w 381020"/>
              <a:gd name="connsiteY12" fmla="*/ 172090 h 285828"/>
              <a:gd name="connsiteX13" fmla="*/ 109542 w 381020"/>
              <a:gd name="connsiteY13" fmla="*/ 172090 h 285828"/>
              <a:gd name="connsiteX14" fmla="*/ 66047 w 381020"/>
              <a:gd name="connsiteY14" fmla="*/ 214695 h 285828"/>
              <a:gd name="connsiteX15" fmla="*/ 109542 w 381020"/>
              <a:gd name="connsiteY15" fmla="*/ 257299 h 285828"/>
              <a:gd name="connsiteX16" fmla="*/ 309622 w 381020"/>
              <a:gd name="connsiteY16" fmla="*/ 257299 h 285828"/>
              <a:gd name="connsiteX17" fmla="*/ 353117 w 381020"/>
              <a:gd name="connsiteY17" fmla="*/ 214695 h 285828"/>
              <a:gd name="connsiteX18" fmla="*/ 309622 w 381020"/>
              <a:gd name="connsiteY18" fmla="*/ 172090 h 285828"/>
              <a:gd name="connsiteX19" fmla="*/ 296468 w 381020"/>
              <a:gd name="connsiteY19" fmla="*/ 172090 h 285828"/>
              <a:gd name="connsiteX20" fmla="*/ 283434 w 381020"/>
              <a:gd name="connsiteY20" fmla="*/ 159938 h 285828"/>
              <a:gd name="connsiteX21" fmla="*/ 209582 w 381020"/>
              <a:gd name="connsiteY21" fmla="*/ 85849 h 285828"/>
              <a:gd name="connsiteX22" fmla="*/ 152400 w 381020"/>
              <a:gd name="connsiteY22" fmla="*/ 0 h 285828"/>
              <a:gd name="connsiteX23" fmla="*/ 226697 w 381020"/>
              <a:gd name="connsiteY23" fmla="*/ 39279 h 285828"/>
              <a:gd name="connsiteX24" fmla="*/ 209582 w 381020"/>
              <a:gd name="connsiteY24" fmla="*/ 38270 h 285828"/>
              <a:gd name="connsiteX25" fmla="*/ 187890 w 381020"/>
              <a:gd name="connsiteY25" fmla="*/ 39896 h 285828"/>
              <a:gd name="connsiteX26" fmla="*/ 152400 w 381020"/>
              <a:gd name="connsiteY26" fmla="*/ 28575 h 285828"/>
              <a:gd name="connsiteX27" fmla="*/ 92024 w 381020"/>
              <a:gd name="connsiteY27" fmla="*/ 79178 h 285828"/>
              <a:gd name="connsiteX28" fmla="*/ 90643 w 381020"/>
              <a:gd name="connsiteY28" fmla="*/ 87059 h 285828"/>
              <a:gd name="connsiteX29" fmla="*/ 71878 w 381020"/>
              <a:gd name="connsiteY29" fmla="*/ 102821 h 285828"/>
              <a:gd name="connsiteX30" fmla="*/ 62523 w 381020"/>
              <a:gd name="connsiteY30" fmla="*/ 102821 h 285828"/>
              <a:gd name="connsiteX31" fmla="*/ 28575 w 381020"/>
              <a:gd name="connsiteY31" fmla="*/ 136769 h 285828"/>
              <a:gd name="connsiteX32" fmla="*/ 38463 w 381020"/>
              <a:gd name="connsiteY32" fmla="*/ 160719 h 285828"/>
              <a:gd name="connsiteX33" fmla="*/ 24460 w 381020"/>
              <a:gd name="connsiteY33" fmla="*/ 186381 h 285828"/>
              <a:gd name="connsiteX34" fmla="*/ 0 w 381020"/>
              <a:gd name="connsiteY34" fmla="*/ 136769 h 285828"/>
              <a:gd name="connsiteX35" fmla="*/ 58976 w 381020"/>
              <a:gd name="connsiteY35" fmla="*/ 74345 h 285828"/>
              <a:gd name="connsiteX36" fmla="*/ 63877 w 381020"/>
              <a:gd name="connsiteY36" fmla="*/ 74246 h 285828"/>
              <a:gd name="connsiteX37" fmla="*/ 152400 w 381020"/>
              <a:gd name="connsiteY37" fmla="*/ 0 h 28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1020" h="285828">
                <a:moveTo>
                  <a:pt x="209582" y="57320"/>
                </a:moveTo>
                <a:cubicBezTo>
                  <a:pt x="269942" y="57320"/>
                  <a:pt x="304185" y="97273"/>
                  <a:pt x="309164" y="145523"/>
                </a:cubicBezTo>
                <a:lnTo>
                  <a:pt x="310688" y="145523"/>
                </a:lnTo>
                <a:cubicBezTo>
                  <a:pt x="349531" y="145523"/>
                  <a:pt x="381021" y="176933"/>
                  <a:pt x="381021" y="215676"/>
                </a:cubicBezTo>
                <a:cubicBezTo>
                  <a:pt x="381021" y="254420"/>
                  <a:pt x="349531" y="285828"/>
                  <a:pt x="310688" y="285828"/>
                </a:cubicBezTo>
                <a:lnTo>
                  <a:pt x="108477" y="285828"/>
                </a:lnTo>
                <a:cubicBezTo>
                  <a:pt x="69632" y="285828"/>
                  <a:pt x="38143" y="254420"/>
                  <a:pt x="38143" y="215676"/>
                </a:cubicBezTo>
                <a:cubicBezTo>
                  <a:pt x="38143" y="176933"/>
                  <a:pt x="69632" y="145523"/>
                  <a:pt x="108477" y="145523"/>
                </a:cubicBezTo>
                <a:lnTo>
                  <a:pt x="110000" y="145523"/>
                </a:lnTo>
                <a:cubicBezTo>
                  <a:pt x="115009" y="96956"/>
                  <a:pt x="149222" y="57320"/>
                  <a:pt x="209582" y="57320"/>
                </a:cubicBezTo>
                <a:close/>
                <a:moveTo>
                  <a:pt x="209582" y="85849"/>
                </a:moveTo>
                <a:cubicBezTo>
                  <a:pt x="170124" y="85849"/>
                  <a:pt x="135731" y="116961"/>
                  <a:pt x="135731" y="159938"/>
                </a:cubicBezTo>
                <a:cubicBezTo>
                  <a:pt x="135731" y="166748"/>
                  <a:pt x="129655" y="172092"/>
                  <a:pt x="122698" y="172090"/>
                </a:cubicBezTo>
                <a:lnTo>
                  <a:pt x="109542" y="172090"/>
                </a:lnTo>
                <a:cubicBezTo>
                  <a:pt x="85521" y="172090"/>
                  <a:pt x="66047" y="191165"/>
                  <a:pt x="66047" y="214695"/>
                </a:cubicBezTo>
                <a:cubicBezTo>
                  <a:pt x="66047" y="238224"/>
                  <a:pt x="85521" y="257299"/>
                  <a:pt x="109542" y="257299"/>
                </a:cubicBezTo>
                <a:lnTo>
                  <a:pt x="309622" y="257299"/>
                </a:lnTo>
                <a:cubicBezTo>
                  <a:pt x="333644" y="257299"/>
                  <a:pt x="353117" y="238224"/>
                  <a:pt x="353117" y="214695"/>
                </a:cubicBezTo>
                <a:cubicBezTo>
                  <a:pt x="353117" y="191165"/>
                  <a:pt x="333644" y="172090"/>
                  <a:pt x="309622" y="172090"/>
                </a:cubicBezTo>
                <a:lnTo>
                  <a:pt x="296468" y="172090"/>
                </a:lnTo>
                <a:cubicBezTo>
                  <a:pt x="289509" y="172092"/>
                  <a:pt x="283434" y="166748"/>
                  <a:pt x="283434" y="159938"/>
                </a:cubicBezTo>
                <a:cubicBezTo>
                  <a:pt x="283434" y="116411"/>
                  <a:pt x="249041" y="85849"/>
                  <a:pt x="209582" y="85849"/>
                </a:cubicBezTo>
                <a:close/>
                <a:moveTo>
                  <a:pt x="152400" y="0"/>
                </a:moveTo>
                <a:cubicBezTo>
                  <a:pt x="183198" y="0"/>
                  <a:pt x="210485" y="15528"/>
                  <a:pt x="226697" y="39279"/>
                </a:cubicBezTo>
                <a:cubicBezTo>
                  <a:pt x="221169" y="38611"/>
                  <a:pt x="215457" y="38270"/>
                  <a:pt x="209582" y="38270"/>
                </a:cubicBezTo>
                <a:cubicBezTo>
                  <a:pt x="202073" y="38270"/>
                  <a:pt x="194834" y="38824"/>
                  <a:pt x="187890" y="39896"/>
                </a:cubicBezTo>
                <a:cubicBezTo>
                  <a:pt x="177828" y="32747"/>
                  <a:pt x="165541" y="28575"/>
                  <a:pt x="152400" y="28575"/>
                </a:cubicBezTo>
                <a:cubicBezTo>
                  <a:pt x="122553" y="28575"/>
                  <a:pt x="97118" y="50098"/>
                  <a:pt x="92024" y="79178"/>
                </a:cubicBezTo>
                <a:lnTo>
                  <a:pt x="90643" y="87059"/>
                </a:lnTo>
                <a:cubicBezTo>
                  <a:pt x="89046" y="96173"/>
                  <a:pt x="81131" y="102822"/>
                  <a:pt x="71878" y="102821"/>
                </a:cubicBezTo>
                <a:lnTo>
                  <a:pt x="62523" y="102821"/>
                </a:lnTo>
                <a:cubicBezTo>
                  <a:pt x="43774" y="102821"/>
                  <a:pt x="28575" y="118020"/>
                  <a:pt x="28575" y="136769"/>
                </a:cubicBezTo>
                <a:cubicBezTo>
                  <a:pt x="28575" y="146115"/>
                  <a:pt x="32352" y="154579"/>
                  <a:pt x="38463" y="160719"/>
                </a:cubicBezTo>
                <a:cubicBezTo>
                  <a:pt x="32464" y="168354"/>
                  <a:pt x="27705" y="177011"/>
                  <a:pt x="24460" y="186381"/>
                </a:cubicBezTo>
                <a:cubicBezTo>
                  <a:pt x="9594" y="174959"/>
                  <a:pt x="0" y="156985"/>
                  <a:pt x="0" y="136769"/>
                </a:cubicBezTo>
                <a:cubicBezTo>
                  <a:pt x="0" y="103429"/>
                  <a:pt x="26095" y="76184"/>
                  <a:pt x="58976" y="74345"/>
                </a:cubicBezTo>
                <a:lnTo>
                  <a:pt x="63877" y="74246"/>
                </a:lnTo>
                <a:cubicBezTo>
                  <a:pt x="71291" y="31930"/>
                  <a:pt x="108236" y="0"/>
                  <a:pt x="152400" y="0"/>
                </a:cubicBezTo>
                <a:close/>
              </a:path>
            </a:pathLst>
          </a:custGeom>
          <a:gradFill>
            <a:gsLst>
              <a:gs pos="0">
                <a:srgbClr val="0085A7"/>
              </a:gs>
              <a:gs pos="100000">
                <a:srgbClr val="1392B4"/>
              </a:gs>
            </a:gsLst>
            <a:lin ang="5400000" scaled="1"/>
          </a:gra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 name="Graphic 179">
            <a:extLst>
              <a:ext uri="{FF2B5EF4-FFF2-40B4-BE49-F238E27FC236}">
                <a16:creationId xmlns:a16="http://schemas.microsoft.com/office/drawing/2014/main" id="{59E0AB76-55CB-3C20-FC0F-74275D85BCB5}"/>
              </a:ext>
            </a:extLst>
          </p:cNvPr>
          <p:cNvSpPr/>
          <p:nvPr/>
        </p:nvSpPr>
        <p:spPr>
          <a:xfrm>
            <a:off x="681686" y="19747329"/>
            <a:ext cx="225158" cy="165557"/>
          </a:xfrm>
          <a:custGeom>
            <a:avLst/>
            <a:gdLst>
              <a:gd name="connsiteX0" fmla="*/ 24390 w 323849"/>
              <a:gd name="connsiteY0" fmla="*/ 128010 h 238124"/>
              <a:gd name="connsiteX1" fmla="*/ 4185 w 323849"/>
              <a:gd name="connsiteY1" fmla="*/ 128010 h 238124"/>
              <a:gd name="connsiteX2" fmla="*/ 4185 w 323849"/>
              <a:gd name="connsiteY2" fmla="*/ 148215 h 238124"/>
              <a:gd name="connsiteX3" fmla="*/ 89910 w 323849"/>
              <a:gd name="connsiteY3" fmla="*/ 233940 h 238124"/>
              <a:gd name="connsiteX4" fmla="*/ 110115 w 323849"/>
              <a:gd name="connsiteY4" fmla="*/ 233940 h 238124"/>
              <a:gd name="connsiteX5" fmla="*/ 319665 w 323849"/>
              <a:gd name="connsiteY5" fmla="*/ 24390 h 238124"/>
              <a:gd name="connsiteX6" fmla="*/ 319665 w 323849"/>
              <a:gd name="connsiteY6" fmla="*/ 4185 h 238124"/>
              <a:gd name="connsiteX7" fmla="*/ 299460 w 323849"/>
              <a:gd name="connsiteY7" fmla="*/ 4185 h 238124"/>
              <a:gd name="connsiteX8" fmla="*/ 100012 w 323849"/>
              <a:gd name="connsiteY8" fmla="*/ 203631 h 238124"/>
              <a:gd name="connsiteX9" fmla="*/ 24390 w 323849"/>
              <a:gd name="connsiteY9" fmla="*/ 128010 h 23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49" h="238124">
                <a:moveTo>
                  <a:pt x="24390" y="128010"/>
                </a:moveTo>
                <a:cubicBezTo>
                  <a:pt x="18811" y="122430"/>
                  <a:pt x="9764" y="122430"/>
                  <a:pt x="4185" y="128010"/>
                </a:cubicBezTo>
                <a:cubicBezTo>
                  <a:pt x="-1395" y="133590"/>
                  <a:pt x="-1395" y="142635"/>
                  <a:pt x="4185" y="148215"/>
                </a:cubicBezTo>
                <a:lnTo>
                  <a:pt x="89910" y="233940"/>
                </a:lnTo>
                <a:cubicBezTo>
                  <a:pt x="95489" y="239519"/>
                  <a:pt x="104536" y="239519"/>
                  <a:pt x="110115" y="233940"/>
                </a:cubicBezTo>
                <a:lnTo>
                  <a:pt x="319665" y="24390"/>
                </a:lnTo>
                <a:cubicBezTo>
                  <a:pt x="325244" y="18811"/>
                  <a:pt x="325244" y="9764"/>
                  <a:pt x="319665" y="4185"/>
                </a:cubicBezTo>
                <a:cubicBezTo>
                  <a:pt x="314085" y="-1395"/>
                  <a:pt x="305040" y="-1395"/>
                  <a:pt x="299460" y="4185"/>
                </a:cubicBezTo>
                <a:lnTo>
                  <a:pt x="100012" y="203631"/>
                </a:lnTo>
                <a:lnTo>
                  <a:pt x="24390" y="128010"/>
                </a:lnTo>
                <a:close/>
              </a:path>
            </a:pathLst>
          </a:custGeom>
          <a:solidFill>
            <a:srgbClr val="0085A7"/>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 name="Graphic 179">
            <a:extLst>
              <a:ext uri="{FF2B5EF4-FFF2-40B4-BE49-F238E27FC236}">
                <a16:creationId xmlns:a16="http://schemas.microsoft.com/office/drawing/2014/main" id="{3CC6BC4A-3D44-F743-EFD6-FAE1030C4B31}"/>
              </a:ext>
            </a:extLst>
          </p:cNvPr>
          <p:cNvSpPr/>
          <p:nvPr/>
        </p:nvSpPr>
        <p:spPr>
          <a:xfrm>
            <a:off x="681686" y="20270602"/>
            <a:ext cx="225158" cy="165557"/>
          </a:xfrm>
          <a:custGeom>
            <a:avLst/>
            <a:gdLst>
              <a:gd name="connsiteX0" fmla="*/ 24390 w 323849"/>
              <a:gd name="connsiteY0" fmla="*/ 128010 h 238124"/>
              <a:gd name="connsiteX1" fmla="*/ 4185 w 323849"/>
              <a:gd name="connsiteY1" fmla="*/ 128010 h 238124"/>
              <a:gd name="connsiteX2" fmla="*/ 4185 w 323849"/>
              <a:gd name="connsiteY2" fmla="*/ 148215 h 238124"/>
              <a:gd name="connsiteX3" fmla="*/ 89910 w 323849"/>
              <a:gd name="connsiteY3" fmla="*/ 233940 h 238124"/>
              <a:gd name="connsiteX4" fmla="*/ 110115 w 323849"/>
              <a:gd name="connsiteY4" fmla="*/ 233940 h 238124"/>
              <a:gd name="connsiteX5" fmla="*/ 319665 w 323849"/>
              <a:gd name="connsiteY5" fmla="*/ 24390 h 238124"/>
              <a:gd name="connsiteX6" fmla="*/ 319665 w 323849"/>
              <a:gd name="connsiteY6" fmla="*/ 4185 h 238124"/>
              <a:gd name="connsiteX7" fmla="*/ 299460 w 323849"/>
              <a:gd name="connsiteY7" fmla="*/ 4185 h 238124"/>
              <a:gd name="connsiteX8" fmla="*/ 100012 w 323849"/>
              <a:gd name="connsiteY8" fmla="*/ 203631 h 238124"/>
              <a:gd name="connsiteX9" fmla="*/ 24390 w 323849"/>
              <a:gd name="connsiteY9" fmla="*/ 128010 h 23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49" h="238124">
                <a:moveTo>
                  <a:pt x="24390" y="128010"/>
                </a:moveTo>
                <a:cubicBezTo>
                  <a:pt x="18811" y="122430"/>
                  <a:pt x="9764" y="122430"/>
                  <a:pt x="4185" y="128010"/>
                </a:cubicBezTo>
                <a:cubicBezTo>
                  <a:pt x="-1395" y="133590"/>
                  <a:pt x="-1395" y="142635"/>
                  <a:pt x="4185" y="148215"/>
                </a:cubicBezTo>
                <a:lnTo>
                  <a:pt x="89910" y="233940"/>
                </a:lnTo>
                <a:cubicBezTo>
                  <a:pt x="95489" y="239519"/>
                  <a:pt x="104536" y="239519"/>
                  <a:pt x="110115" y="233940"/>
                </a:cubicBezTo>
                <a:lnTo>
                  <a:pt x="319665" y="24390"/>
                </a:lnTo>
                <a:cubicBezTo>
                  <a:pt x="325244" y="18811"/>
                  <a:pt x="325244" y="9764"/>
                  <a:pt x="319665" y="4185"/>
                </a:cubicBezTo>
                <a:cubicBezTo>
                  <a:pt x="314085" y="-1395"/>
                  <a:pt x="305040" y="-1395"/>
                  <a:pt x="299460" y="4185"/>
                </a:cubicBezTo>
                <a:lnTo>
                  <a:pt x="100012" y="203631"/>
                </a:lnTo>
                <a:lnTo>
                  <a:pt x="24390" y="128010"/>
                </a:lnTo>
                <a:close/>
              </a:path>
            </a:pathLst>
          </a:custGeom>
          <a:solidFill>
            <a:srgbClr val="0085A7"/>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 name="Graphic 179">
            <a:extLst>
              <a:ext uri="{FF2B5EF4-FFF2-40B4-BE49-F238E27FC236}">
                <a16:creationId xmlns:a16="http://schemas.microsoft.com/office/drawing/2014/main" id="{1DAAC68C-7A2F-679C-1AD9-58AFF31FC5C2}"/>
              </a:ext>
            </a:extLst>
          </p:cNvPr>
          <p:cNvSpPr/>
          <p:nvPr/>
        </p:nvSpPr>
        <p:spPr>
          <a:xfrm>
            <a:off x="681686" y="20793875"/>
            <a:ext cx="225158" cy="165557"/>
          </a:xfrm>
          <a:custGeom>
            <a:avLst/>
            <a:gdLst>
              <a:gd name="connsiteX0" fmla="*/ 24390 w 323849"/>
              <a:gd name="connsiteY0" fmla="*/ 128010 h 238124"/>
              <a:gd name="connsiteX1" fmla="*/ 4185 w 323849"/>
              <a:gd name="connsiteY1" fmla="*/ 128010 h 238124"/>
              <a:gd name="connsiteX2" fmla="*/ 4185 w 323849"/>
              <a:gd name="connsiteY2" fmla="*/ 148215 h 238124"/>
              <a:gd name="connsiteX3" fmla="*/ 89910 w 323849"/>
              <a:gd name="connsiteY3" fmla="*/ 233940 h 238124"/>
              <a:gd name="connsiteX4" fmla="*/ 110115 w 323849"/>
              <a:gd name="connsiteY4" fmla="*/ 233940 h 238124"/>
              <a:gd name="connsiteX5" fmla="*/ 319665 w 323849"/>
              <a:gd name="connsiteY5" fmla="*/ 24390 h 238124"/>
              <a:gd name="connsiteX6" fmla="*/ 319665 w 323849"/>
              <a:gd name="connsiteY6" fmla="*/ 4185 h 238124"/>
              <a:gd name="connsiteX7" fmla="*/ 299460 w 323849"/>
              <a:gd name="connsiteY7" fmla="*/ 4185 h 238124"/>
              <a:gd name="connsiteX8" fmla="*/ 100012 w 323849"/>
              <a:gd name="connsiteY8" fmla="*/ 203631 h 238124"/>
              <a:gd name="connsiteX9" fmla="*/ 24390 w 323849"/>
              <a:gd name="connsiteY9" fmla="*/ 128010 h 23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49" h="238124">
                <a:moveTo>
                  <a:pt x="24390" y="128010"/>
                </a:moveTo>
                <a:cubicBezTo>
                  <a:pt x="18811" y="122430"/>
                  <a:pt x="9764" y="122430"/>
                  <a:pt x="4185" y="128010"/>
                </a:cubicBezTo>
                <a:cubicBezTo>
                  <a:pt x="-1395" y="133590"/>
                  <a:pt x="-1395" y="142635"/>
                  <a:pt x="4185" y="148215"/>
                </a:cubicBezTo>
                <a:lnTo>
                  <a:pt x="89910" y="233940"/>
                </a:lnTo>
                <a:cubicBezTo>
                  <a:pt x="95489" y="239519"/>
                  <a:pt x="104536" y="239519"/>
                  <a:pt x="110115" y="233940"/>
                </a:cubicBezTo>
                <a:lnTo>
                  <a:pt x="319665" y="24390"/>
                </a:lnTo>
                <a:cubicBezTo>
                  <a:pt x="325244" y="18811"/>
                  <a:pt x="325244" y="9764"/>
                  <a:pt x="319665" y="4185"/>
                </a:cubicBezTo>
                <a:cubicBezTo>
                  <a:pt x="314085" y="-1395"/>
                  <a:pt x="305040" y="-1395"/>
                  <a:pt x="299460" y="4185"/>
                </a:cubicBezTo>
                <a:lnTo>
                  <a:pt x="100012" y="203631"/>
                </a:lnTo>
                <a:lnTo>
                  <a:pt x="24390" y="128010"/>
                </a:lnTo>
                <a:close/>
              </a:path>
            </a:pathLst>
          </a:custGeom>
          <a:solidFill>
            <a:srgbClr val="0085A7"/>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 name="Graphic 179">
            <a:extLst>
              <a:ext uri="{FF2B5EF4-FFF2-40B4-BE49-F238E27FC236}">
                <a16:creationId xmlns:a16="http://schemas.microsoft.com/office/drawing/2014/main" id="{35B27CEA-549B-16E9-5935-6B38D444D78A}"/>
              </a:ext>
            </a:extLst>
          </p:cNvPr>
          <p:cNvSpPr/>
          <p:nvPr/>
        </p:nvSpPr>
        <p:spPr>
          <a:xfrm>
            <a:off x="681686" y="21317148"/>
            <a:ext cx="225158" cy="165557"/>
          </a:xfrm>
          <a:custGeom>
            <a:avLst/>
            <a:gdLst>
              <a:gd name="connsiteX0" fmla="*/ 24390 w 323849"/>
              <a:gd name="connsiteY0" fmla="*/ 128010 h 238124"/>
              <a:gd name="connsiteX1" fmla="*/ 4185 w 323849"/>
              <a:gd name="connsiteY1" fmla="*/ 128010 h 238124"/>
              <a:gd name="connsiteX2" fmla="*/ 4185 w 323849"/>
              <a:gd name="connsiteY2" fmla="*/ 148215 h 238124"/>
              <a:gd name="connsiteX3" fmla="*/ 89910 w 323849"/>
              <a:gd name="connsiteY3" fmla="*/ 233940 h 238124"/>
              <a:gd name="connsiteX4" fmla="*/ 110115 w 323849"/>
              <a:gd name="connsiteY4" fmla="*/ 233940 h 238124"/>
              <a:gd name="connsiteX5" fmla="*/ 319665 w 323849"/>
              <a:gd name="connsiteY5" fmla="*/ 24390 h 238124"/>
              <a:gd name="connsiteX6" fmla="*/ 319665 w 323849"/>
              <a:gd name="connsiteY6" fmla="*/ 4185 h 238124"/>
              <a:gd name="connsiteX7" fmla="*/ 299460 w 323849"/>
              <a:gd name="connsiteY7" fmla="*/ 4185 h 238124"/>
              <a:gd name="connsiteX8" fmla="*/ 100012 w 323849"/>
              <a:gd name="connsiteY8" fmla="*/ 203631 h 238124"/>
              <a:gd name="connsiteX9" fmla="*/ 24390 w 323849"/>
              <a:gd name="connsiteY9" fmla="*/ 128010 h 23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49" h="238124">
                <a:moveTo>
                  <a:pt x="24390" y="128010"/>
                </a:moveTo>
                <a:cubicBezTo>
                  <a:pt x="18811" y="122430"/>
                  <a:pt x="9764" y="122430"/>
                  <a:pt x="4185" y="128010"/>
                </a:cubicBezTo>
                <a:cubicBezTo>
                  <a:pt x="-1395" y="133590"/>
                  <a:pt x="-1395" y="142635"/>
                  <a:pt x="4185" y="148215"/>
                </a:cubicBezTo>
                <a:lnTo>
                  <a:pt x="89910" y="233940"/>
                </a:lnTo>
                <a:cubicBezTo>
                  <a:pt x="95489" y="239519"/>
                  <a:pt x="104536" y="239519"/>
                  <a:pt x="110115" y="233940"/>
                </a:cubicBezTo>
                <a:lnTo>
                  <a:pt x="319665" y="24390"/>
                </a:lnTo>
                <a:cubicBezTo>
                  <a:pt x="325244" y="18811"/>
                  <a:pt x="325244" y="9764"/>
                  <a:pt x="319665" y="4185"/>
                </a:cubicBezTo>
                <a:cubicBezTo>
                  <a:pt x="314085" y="-1395"/>
                  <a:pt x="305040" y="-1395"/>
                  <a:pt x="299460" y="4185"/>
                </a:cubicBezTo>
                <a:lnTo>
                  <a:pt x="100012" y="203631"/>
                </a:lnTo>
                <a:lnTo>
                  <a:pt x="24390" y="128010"/>
                </a:lnTo>
                <a:close/>
              </a:path>
            </a:pathLst>
          </a:custGeom>
          <a:solidFill>
            <a:srgbClr val="0085A7"/>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 name="Graphic 179">
            <a:extLst>
              <a:ext uri="{FF2B5EF4-FFF2-40B4-BE49-F238E27FC236}">
                <a16:creationId xmlns:a16="http://schemas.microsoft.com/office/drawing/2014/main" id="{294743DD-3905-CF1F-C70F-7E19DA8529AF}"/>
              </a:ext>
            </a:extLst>
          </p:cNvPr>
          <p:cNvSpPr/>
          <p:nvPr/>
        </p:nvSpPr>
        <p:spPr>
          <a:xfrm>
            <a:off x="681686" y="21840421"/>
            <a:ext cx="225158" cy="165557"/>
          </a:xfrm>
          <a:custGeom>
            <a:avLst/>
            <a:gdLst>
              <a:gd name="connsiteX0" fmla="*/ 24390 w 323849"/>
              <a:gd name="connsiteY0" fmla="*/ 128010 h 238124"/>
              <a:gd name="connsiteX1" fmla="*/ 4185 w 323849"/>
              <a:gd name="connsiteY1" fmla="*/ 128010 h 238124"/>
              <a:gd name="connsiteX2" fmla="*/ 4185 w 323849"/>
              <a:gd name="connsiteY2" fmla="*/ 148215 h 238124"/>
              <a:gd name="connsiteX3" fmla="*/ 89910 w 323849"/>
              <a:gd name="connsiteY3" fmla="*/ 233940 h 238124"/>
              <a:gd name="connsiteX4" fmla="*/ 110115 w 323849"/>
              <a:gd name="connsiteY4" fmla="*/ 233940 h 238124"/>
              <a:gd name="connsiteX5" fmla="*/ 319665 w 323849"/>
              <a:gd name="connsiteY5" fmla="*/ 24390 h 238124"/>
              <a:gd name="connsiteX6" fmla="*/ 319665 w 323849"/>
              <a:gd name="connsiteY6" fmla="*/ 4185 h 238124"/>
              <a:gd name="connsiteX7" fmla="*/ 299460 w 323849"/>
              <a:gd name="connsiteY7" fmla="*/ 4185 h 238124"/>
              <a:gd name="connsiteX8" fmla="*/ 100012 w 323849"/>
              <a:gd name="connsiteY8" fmla="*/ 203631 h 238124"/>
              <a:gd name="connsiteX9" fmla="*/ 24390 w 323849"/>
              <a:gd name="connsiteY9" fmla="*/ 128010 h 23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49" h="238124">
                <a:moveTo>
                  <a:pt x="24390" y="128010"/>
                </a:moveTo>
                <a:cubicBezTo>
                  <a:pt x="18811" y="122430"/>
                  <a:pt x="9764" y="122430"/>
                  <a:pt x="4185" y="128010"/>
                </a:cubicBezTo>
                <a:cubicBezTo>
                  <a:pt x="-1395" y="133590"/>
                  <a:pt x="-1395" y="142635"/>
                  <a:pt x="4185" y="148215"/>
                </a:cubicBezTo>
                <a:lnTo>
                  <a:pt x="89910" y="233940"/>
                </a:lnTo>
                <a:cubicBezTo>
                  <a:pt x="95489" y="239519"/>
                  <a:pt x="104536" y="239519"/>
                  <a:pt x="110115" y="233940"/>
                </a:cubicBezTo>
                <a:lnTo>
                  <a:pt x="319665" y="24390"/>
                </a:lnTo>
                <a:cubicBezTo>
                  <a:pt x="325244" y="18811"/>
                  <a:pt x="325244" y="9764"/>
                  <a:pt x="319665" y="4185"/>
                </a:cubicBezTo>
                <a:cubicBezTo>
                  <a:pt x="314085" y="-1395"/>
                  <a:pt x="305040" y="-1395"/>
                  <a:pt x="299460" y="4185"/>
                </a:cubicBezTo>
                <a:lnTo>
                  <a:pt x="100012" y="203631"/>
                </a:lnTo>
                <a:lnTo>
                  <a:pt x="24390" y="128010"/>
                </a:lnTo>
                <a:close/>
              </a:path>
            </a:pathLst>
          </a:custGeom>
          <a:solidFill>
            <a:srgbClr val="0085A7"/>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 name="Graphic 179">
            <a:extLst>
              <a:ext uri="{FF2B5EF4-FFF2-40B4-BE49-F238E27FC236}">
                <a16:creationId xmlns:a16="http://schemas.microsoft.com/office/drawing/2014/main" id="{94D34279-E79C-1583-6CDD-0BC1DA5CDB29}"/>
              </a:ext>
            </a:extLst>
          </p:cNvPr>
          <p:cNvSpPr/>
          <p:nvPr/>
        </p:nvSpPr>
        <p:spPr>
          <a:xfrm>
            <a:off x="681686" y="22363694"/>
            <a:ext cx="225158" cy="165557"/>
          </a:xfrm>
          <a:custGeom>
            <a:avLst/>
            <a:gdLst>
              <a:gd name="connsiteX0" fmla="*/ 24390 w 323849"/>
              <a:gd name="connsiteY0" fmla="*/ 128010 h 238124"/>
              <a:gd name="connsiteX1" fmla="*/ 4185 w 323849"/>
              <a:gd name="connsiteY1" fmla="*/ 128010 h 238124"/>
              <a:gd name="connsiteX2" fmla="*/ 4185 w 323849"/>
              <a:gd name="connsiteY2" fmla="*/ 148215 h 238124"/>
              <a:gd name="connsiteX3" fmla="*/ 89910 w 323849"/>
              <a:gd name="connsiteY3" fmla="*/ 233940 h 238124"/>
              <a:gd name="connsiteX4" fmla="*/ 110115 w 323849"/>
              <a:gd name="connsiteY4" fmla="*/ 233940 h 238124"/>
              <a:gd name="connsiteX5" fmla="*/ 319665 w 323849"/>
              <a:gd name="connsiteY5" fmla="*/ 24390 h 238124"/>
              <a:gd name="connsiteX6" fmla="*/ 319665 w 323849"/>
              <a:gd name="connsiteY6" fmla="*/ 4185 h 238124"/>
              <a:gd name="connsiteX7" fmla="*/ 299460 w 323849"/>
              <a:gd name="connsiteY7" fmla="*/ 4185 h 238124"/>
              <a:gd name="connsiteX8" fmla="*/ 100012 w 323849"/>
              <a:gd name="connsiteY8" fmla="*/ 203631 h 238124"/>
              <a:gd name="connsiteX9" fmla="*/ 24390 w 323849"/>
              <a:gd name="connsiteY9" fmla="*/ 128010 h 23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49" h="238124">
                <a:moveTo>
                  <a:pt x="24390" y="128010"/>
                </a:moveTo>
                <a:cubicBezTo>
                  <a:pt x="18811" y="122430"/>
                  <a:pt x="9764" y="122430"/>
                  <a:pt x="4185" y="128010"/>
                </a:cubicBezTo>
                <a:cubicBezTo>
                  <a:pt x="-1395" y="133590"/>
                  <a:pt x="-1395" y="142635"/>
                  <a:pt x="4185" y="148215"/>
                </a:cubicBezTo>
                <a:lnTo>
                  <a:pt x="89910" y="233940"/>
                </a:lnTo>
                <a:cubicBezTo>
                  <a:pt x="95489" y="239519"/>
                  <a:pt x="104536" y="239519"/>
                  <a:pt x="110115" y="233940"/>
                </a:cubicBezTo>
                <a:lnTo>
                  <a:pt x="319665" y="24390"/>
                </a:lnTo>
                <a:cubicBezTo>
                  <a:pt x="325244" y="18811"/>
                  <a:pt x="325244" y="9764"/>
                  <a:pt x="319665" y="4185"/>
                </a:cubicBezTo>
                <a:cubicBezTo>
                  <a:pt x="314085" y="-1395"/>
                  <a:pt x="305040" y="-1395"/>
                  <a:pt x="299460" y="4185"/>
                </a:cubicBezTo>
                <a:lnTo>
                  <a:pt x="100012" y="203631"/>
                </a:lnTo>
                <a:lnTo>
                  <a:pt x="24390" y="128010"/>
                </a:lnTo>
                <a:close/>
              </a:path>
            </a:pathLst>
          </a:custGeom>
          <a:solidFill>
            <a:srgbClr val="0085A7"/>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9" name="Graphic 179">
            <a:extLst>
              <a:ext uri="{FF2B5EF4-FFF2-40B4-BE49-F238E27FC236}">
                <a16:creationId xmlns:a16="http://schemas.microsoft.com/office/drawing/2014/main" id="{8A84DD49-C7F5-E831-E9F7-27651F99802E}"/>
              </a:ext>
            </a:extLst>
          </p:cNvPr>
          <p:cNvSpPr/>
          <p:nvPr/>
        </p:nvSpPr>
        <p:spPr>
          <a:xfrm>
            <a:off x="681686" y="22886968"/>
            <a:ext cx="225158" cy="165557"/>
          </a:xfrm>
          <a:custGeom>
            <a:avLst/>
            <a:gdLst>
              <a:gd name="connsiteX0" fmla="*/ 24390 w 323849"/>
              <a:gd name="connsiteY0" fmla="*/ 128010 h 238124"/>
              <a:gd name="connsiteX1" fmla="*/ 4185 w 323849"/>
              <a:gd name="connsiteY1" fmla="*/ 128010 h 238124"/>
              <a:gd name="connsiteX2" fmla="*/ 4185 w 323849"/>
              <a:gd name="connsiteY2" fmla="*/ 148215 h 238124"/>
              <a:gd name="connsiteX3" fmla="*/ 89910 w 323849"/>
              <a:gd name="connsiteY3" fmla="*/ 233940 h 238124"/>
              <a:gd name="connsiteX4" fmla="*/ 110115 w 323849"/>
              <a:gd name="connsiteY4" fmla="*/ 233940 h 238124"/>
              <a:gd name="connsiteX5" fmla="*/ 319665 w 323849"/>
              <a:gd name="connsiteY5" fmla="*/ 24390 h 238124"/>
              <a:gd name="connsiteX6" fmla="*/ 319665 w 323849"/>
              <a:gd name="connsiteY6" fmla="*/ 4185 h 238124"/>
              <a:gd name="connsiteX7" fmla="*/ 299460 w 323849"/>
              <a:gd name="connsiteY7" fmla="*/ 4185 h 238124"/>
              <a:gd name="connsiteX8" fmla="*/ 100012 w 323849"/>
              <a:gd name="connsiteY8" fmla="*/ 203631 h 238124"/>
              <a:gd name="connsiteX9" fmla="*/ 24390 w 323849"/>
              <a:gd name="connsiteY9" fmla="*/ 128010 h 23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49" h="238124">
                <a:moveTo>
                  <a:pt x="24390" y="128010"/>
                </a:moveTo>
                <a:cubicBezTo>
                  <a:pt x="18811" y="122430"/>
                  <a:pt x="9764" y="122430"/>
                  <a:pt x="4185" y="128010"/>
                </a:cubicBezTo>
                <a:cubicBezTo>
                  <a:pt x="-1395" y="133590"/>
                  <a:pt x="-1395" y="142635"/>
                  <a:pt x="4185" y="148215"/>
                </a:cubicBezTo>
                <a:lnTo>
                  <a:pt x="89910" y="233940"/>
                </a:lnTo>
                <a:cubicBezTo>
                  <a:pt x="95489" y="239519"/>
                  <a:pt x="104536" y="239519"/>
                  <a:pt x="110115" y="233940"/>
                </a:cubicBezTo>
                <a:lnTo>
                  <a:pt x="319665" y="24390"/>
                </a:lnTo>
                <a:cubicBezTo>
                  <a:pt x="325244" y="18811"/>
                  <a:pt x="325244" y="9764"/>
                  <a:pt x="319665" y="4185"/>
                </a:cubicBezTo>
                <a:cubicBezTo>
                  <a:pt x="314085" y="-1395"/>
                  <a:pt x="305040" y="-1395"/>
                  <a:pt x="299460" y="4185"/>
                </a:cubicBezTo>
                <a:lnTo>
                  <a:pt x="100012" y="203631"/>
                </a:lnTo>
                <a:lnTo>
                  <a:pt x="24390" y="128010"/>
                </a:lnTo>
                <a:close/>
              </a:path>
            </a:pathLst>
          </a:custGeom>
          <a:solidFill>
            <a:srgbClr val="0085A7"/>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3" name="Graphic 191">
            <a:extLst>
              <a:ext uri="{FF2B5EF4-FFF2-40B4-BE49-F238E27FC236}">
                <a16:creationId xmlns:a16="http://schemas.microsoft.com/office/drawing/2014/main" id="{AEDBB38C-E896-512F-B5E7-9DF2D9553520}"/>
              </a:ext>
            </a:extLst>
          </p:cNvPr>
          <p:cNvSpPr/>
          <p:nvPr/>
        </p:nvSpPr>
        <p:spPr>
          <a:xfrm>
            <a:off x="1657332" y="28172923"/>
            <a:ext cx="333375" cy="409574"/>
          </a:xfrm>
          <a:custGeom>
            <a:avLst/>
            <a:gdLst>
              <a:gd name="connsiteX0" fmla="*/ 247661 w 333375"/>
              <a:gd name="connsiteY0" fmla="*/ 74869 h 409574"/>
              <a:gd name="connsiteX1" fmla="*/ 250357 w 333375"/>
              <a:gd name="connsiteY1" fmla="*/ 94893 h 409574"/>
              <a:gd name="connsiteX2" fmla="*/ 304800 w 333375"/>
              <a:gd name="connsiteY2" fmla="*/ 204787 h 409574"/>
              <a:gd name="connsiteX3" fmla="*/ 181800 w 333375"/>
              <a:gd name="connsiteY3" fmla="*/ 342083 h 409574"/>
              <a:gd name="connsiteX4" fmla="*/ 194685 w 333375"/>
              <a:gd name="connsiteY4" fmla="*/ 329190 h 409574"/>
              <a:gd name="connsiteX5" fmla="*/ 194685 w 333375"/>
              <a:gd name="connsiteY5" fmla="*/ 308985 h 409574"/>
              <a:gd name="connsiteX6" fmla="*/ 176081 w 333375"/>
              <a:gd name="connsiteY6" fmla="*/ 307602 h 409574"/>
              <a:gd name="connsiteX7" fmla="*/ 174479 w 333375"/>
              <a:gd name="connsiteY7" fmla="*/ 308985 h 409574"/>
              <a:gd name="connsiteX8" fmla="*/ 136379 w 333375"/>
              <a:gd name="connsiteY8" fmla="*/ 347085 h 409574"/>
              <a:gd name="connsiteX9" fmla="*/ 134996 w 333375"/>
              <a:gd name="connsiteY9" fmla="*/ 365688 h 409574"/>
              <a:gd name="connsiteX10" fmla="*/ 136379 w 333375"/>
              <a:gd name="connsiteY10" fmla="*/ 367290 h 409574"/>
              <a:gd name="connsiteX11" fmla="*/ 174479 w 333375"/>
              <a:gd name="connsiteY11" fmla="*/ 405390 h 409574"/>
              <a:gd name="connsiteX12" fmla="*/ 194685 w 333375"/>
              <a:gd name="connsiteY12" fmla="*/ 405390 h 409574"/>
              <a:gd name="connsiteX13" fmla="*/ 196068 w 333375"/>
              <a:gd name="connsiteY13" fmla="*/ 386787 h 409574"/>
              <a:gd name="connsiteX14" fmla="*/ 194685 w 333375"/>
              <a:gd name="connsiteY14" fmla="*/ 385185 h 409574"/>
              <a:gd name="connsiteX15" fmla="*/ 180392 w 333375"/>
              <a:gd name="connsiteY15" fmla="*/ 370919 h 409574"/>
              <a:gd name="connsiteX16" fmla="*/ 333375 w 333375"/>
              <a:gd name="connsiteY16" fmla="*/ 204787 h 409574"/>
              <a:gd name="connsiteX17" fmla="*/ 267685 w 333375"/>
              <a:gd name="connsiteY17" fmla="*/ 72172 h 409574"/>
              <a:gd name="connsiteX18" fmla="*/ 247661 w 333375"/>
              <a:gd name="connsiteY18" fmla="*/ 74869 h 409574"/>
              <a:gd name="connsiteX19" fmla="*/ 138690 w 333375"/>
              <a:gd name="connsiteY19" fmla="*/ 4185 h 409574"/>
              <a:gd name="connsiteX20" fmla="*/ 138690 w 333375"/>
              <a:gd name="connsiteY20" fmla="*/ 24390 h 409574"/>
              <a:gd name="connsiteX21" fmla="*/ 152964 w 333375"/>
              <a:gd name="connsiteY21" fmla="*/ 38657 h 409574"/>
              <a:gd name="connsiteX22" fmla="*/ 0 w 333375"/>
              <a:gd name="connsiteY22" fmla="*/ 204787 h 409574"/>
              <a:gd name="connsiteX23" fmla="*/ 60594 w 333375"/>
              <a:gd name="connsiteY23" fmla="*/ 333358 h 409574"/>
              <a:gd name="connsiteX24" fmla="*/ 80709 w 333375"/>
              <a:gd name="connsiteY24" fmla="*/ 331441 h 409574"/>
              <a:gd name="connsiteX25" fmla="*/ 78793 w 333375"/>
              <a:gd name="connsiteY25" fmla="*/ 311326 h 409574"/>
              <a:gd name="connsiteX26" fmla="*/ 28575 w 333375"/>
              <a:gd name="connsiteY26" fmla="*/ 204787 h 409574"/>
              <a:gd name="connsiteX27" fmla="*/ 151556 w 333375"/>
              <a:gd name="connsiteY27" fmla="*/ 67494 h 409574"/>
              <a:gd name="connsiteX28" fmla="*/ 138690 w 333375"/>
              <a:gd name="connsiteY28" fmla="*/ 80385 h 409574"/>
              <a:gd name="connsiteX29" fmla="*/ 138690 w 333375"/>
              <a:gd name="connsiteY29" fmla="*/ 100590 h 409574"/>
              <a:gd name="connsiteX30" fmla="*/ 158896 w 333375"/>
              <a:gd name="connsiteY30" fmla="*/ 100590 h 409574"/>
              <a:gd name="connsiteX31" fmla="*/ 196996 w 333375"/>
              <a:gd name="connsiteY31" fmla="*/ 62490 h 409574"/>
              <a:gd name="connsiteX32" fmla="*/ 196996 w 333375"/>
              <a:gd name="connsiteY32" fmla="*/ 42285 h 409574"/>
              <a:gd name="connsiteX33" fmla="*/ 158896 w 333375"/>
              <a:gd name="connsiteY33" fmla="*/ 4185 h 409574"/>
              <a:gd name="connsiteX34" fmla="*/ 138690 w 333375"/>
              <a:gd name="connsiteY34" fmla="*/ 4185 h 40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3375" h="409574">
                <a:moveTo>
                  <a:pt x="247661" y="74869"/>
                </a:moveTo>
                <a:cubicBezTo>
                  <a:pt x="242876" y="81143"/>
                  <a:pt x="244082" y="90108"/>
                  <a:pt x="250357" y="94893"/>
                </a:cubicBezTo>
                <a:cubicBezTo>
                  <a:pt x="284424" y="120875"/>
                  <a:pt x="304800" y="161129"/>
                  <a:pt x="304800" y="204787"/>
                </a:cubicBezTo>
                <a:cubicBezTo>
                  <a:pt x="304800" y="275958"/>
                  <a:pt x="250969" y="334556"/>
                  <a:pt x="181800" y="342083"/>
                </a:cubicBezTo>
                <a:lnTo>
                  <a:pt x="194685" y="329190"/>
                </a:lnTo>
                <a:cubicBezTo>
                  <a:pt x="200265" y="323610"/>
                  <a:pt x="200265" y="314565"/>
                  <a:pt x="194685" y="308985"/>
                </a:cubicBezTo>
                <a:cubicBezTo>
                  <a:pt x="189612" y="303912"/>
                  <a:pt x="181674" y="303451"/>
                  <a:pt x="176081" y="307602"/>
                </a:cubicBezTo>
                <a:lnTo>
                  <a:pt x="174479" y="308985"/>
                </a:lnTo>
                <a:lnTo>
                  <a:pt x="136379" y="347085"/>
                </a:lnTo>
                <a:cubicBezTo>
                  <a:pt x="131306" y="352156"/>
                  <a:pt x="130845" y="360094"/>
                  <a:pt x="134996" y="365688"/>
                </a:cubicBezTo>
                <a:lnTo>
                  <a:pt x="136379" y="367290"/>
                </a:lnTo>
                <a:lnTo>
                  <a:pt x="174479" y="405390"/>
                </a:lnTo>
                <a:cubicBezTo>
                  <a:pt x="180059" y="410969"/>
                  <a:pt x="189106" y="410969"/>
                  <a:pt x="194685" y="405390"/>
                </a:cubicBezTo>
                <a:cubicBezTo>
                  <a:pt x="199756" y="400319"/>
                  <a:pt x="200217" y="392380"/>
                  <a:pt x="196068" y="386787"/>
                </a:cubicBezTo>
                <a:lnTo>
                  <a:pt x="194685" y="385185"/>
                </a:lnTo>
                <a:lnTo>
                  <a:pt x="180392" y="370919"/>
                </a:lnTo>
                <a:cubicBezTo>
                  <a:pt x="266041" y="363950"/>
                  <a:pt x="333375" y="292233"/>
                  <a:pt x="333375" y="204787"/>
                </a:cubicBezTo>
                <a:cubicBezTo>
                  <a:pt x="333375" y="152119"/>
                  <a:pt x="308766" y="103503"/>
                  <a:pt x="267685" y="72172"/>
                </a:cubicBezTo>
                <a:cubicBezTo>
                  <a:pt x="261412" y="67387"/>
                  <a:pt x="252445" y="68594"/>
                  <a:pt x="247661" y="74869"/>
                </a:cubicBezTo>
                <a:close/>
                <a:moveTo>
                  <a:pt x="138690" y="4185"/>
                </a:moveTo>
                <a:cubicBezTo>
                  <a:pt x="133110" y="9764"/>
                  <a:pt x="133110" y="18811"/>
                  <a:pt x="138690" y="24390"/>
                </a:cubicBezTo>
                <a:lnTo>
                  <a:pt x="152964" y="38657"/>
                </a:lnTo>
                <a:cubicBezTo>
                  <a:pt x="67324" y="45636"/>
                  <a:pt x="0" y="117349"/>
                  <a:pt x="0" y="204787"/>
                </a:cubicBezTo>
                <a:cubicBezTo>
                  <a:pt x="0" y="255165"/>
                  <a:pt x="22503" y="301893"/>
                  <a:pt x="60594" y="333358"/>
                </a:cubicBezTo>
                <a:cubicBezTo>
                  <a:pt x="66678" y="338383"/>
                  <a:pt x="75684" y="337526"/>
                  <a:pt x="80709" y="331441"/>
                </a:cubicBezTo>
                <a:cubicBezTo>
                  <a:pt x="85734" y="325359"/>
                  <a:pt x="84876" y="316352"/>
                  <a:pt x="78793" y="311326"/>
                </a:cubicBezTo>
                <a:cubicBezTo>
                  <a:pt x="47205" y="285234"/>
                  <a:pt x="28575" y="246549"/>
                  <a:pt x="28575" y="204787"/>
                </a:cubicBezTo>
                <a:cubicBezTo>
                  <a:pt x="28575" y="133624"/>
                  <a:pt x="82397" y="75030"/>
                  <a:pt x="151556" y="67494"/>
                </a:cubicBezTo>
                <a:lnTo>
                  <a:pt x="138690" y="80385"/>
                </a:lnTo>
                <a:cubicBezTo>
                  <a:pt x="133110" y="85964"/>
                  <a:pt x="133110" y="95011"/>
                  <a:pt x="138690" y="100590"/>
                </a:cubicBezTo>
                <a:cubicBezTo>
                  <a:pt x="144269" y="106170"/>
                  <a:pt x="153316" y="106170"/>
                  <a:pt x="158896" y="100590"/>
                </a:cubicBezTo>
                <a:lnTo>
                  <a:pt x="196996" y="62490"/>
                </a:lnTo>
                <a:cubicBezTo>
                  <a:pt x="202576" y="56911"/>
                  <a:pt x="202576" y="47864"/>
                  <a:pt x="196996" y="42285"/>
                </a:cubicBezTo>
                <a:lnTo>
                  <a:pt x="158896" y="4185"/>
                </a:lnTo>
                <a:cubicBezTo>
                  <a:pt x="153316" y="-1395"/>
                  <a:pt x="144269" y="-1395"/>
                  <a:pt x="138690" y="4185"/>
                </a:cubicBezTo>
                <a:close/>
              </a:path>
            </a:pathLst>
          </a:custGeom>
          <a:solidFill>
            <a:srgbClr val="D83C00"/>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4" name="Graphic 192">
            <a:extLst>
              <a:ext uri="{FF2B5EF4-FFF2-40B4-BE49-F238E27FC236}">
                <a16:creationId xmlns:a16="http://schemas.microsoft.com/office/drawing/2014/main" id="{2E5D824B-AF69-980C-F5FB-F17FD21E8467}"/>
              </a:ext>
            </a:extLst>
          </p:cNvPr>
          <p:cNvSpPr/>
          <p:nvPr/>
        </p:nvSpPr>
        <p:spPr>
          <a:xfrm>
            <a:off x="4141133" y="28187210"/>
            <a:ext cx="361957" cy="381000"/>
          </a:xfrm>
          <a:custGeom>
            <a:avLst/>
            <a:gdLst>
              <a:gd name="connsiteX0" fmla="*/ 261917 w 361957"/>
              <a:gd name="connsiteY0" fmla="*/ 0 h 381000"/>
              <a:gd name="connsiteX1" fmla="*/ 348666 w 361957"/>
              <a:gd name="connsiteY1" fmla="*/ 10 h 381000"/>
              <a:gd name="connsiteX2" fmla="*/ 350577 w 361957"/>
              <a:gd name="connsiteY2" fmla="*/ 275 h 381000"/>
              <a:gd name="connsiteX3" fmla="*/ 352459 w 361957"/>
              <a:gd name="connsiteY3" fmla="*/ 801 h 381000"/>
              <a:gd name="connsiteX4" fmla="*/ 353608 w 361957"/>
              <a:gd name="connsiteY4" fmla="*/ 1288 h 381000"/>
              <a:gd name="connsiteX5" fmla="*/ 357774 w 361957"/>
              <a:gd name="connsiteY5" fmla="*/ 4160 h 381000"/>
              <a:gd name="connsiteX6" fmla="*/ 358550 w 361957"/>
              <a:gd name="connsiteY6" fmla="*/ 4999 h 381000"/>
              <a:gd name="connsiteX7" fmla="*/ 359378 w 361957"/>
              <a:gd name="connsiteY7" fmla="*/ 6073 h 381000"/>
              <a:gd name="connsiteX8" fmla="*/ 360411 w 361957"/>
              <a:gd name="connsiteY8" fmla="*/ 7790 h 381000"/>
              <a:gd name="connsiteX9" fmla="*/ 361148 w 361957"/>
              <a:gd name="connsiteY9" fmla="*/ 9510 h 381000"/>
              <a:gd name="connsiteX10" fmla="*/ 361512 w 361957"/>
              <a:gd name="connsiteY10" fmla="*/ 10731 h 381000"/>
              <a:gd name="connsiteX11" fmla="*/ 361771 w 361957"/>
              <a:gd name="connsiteY11" fmla="*/ 11950 h 381000"/>
              <a:gd name="connsiteX12" fmla="*/ 361950 w 361957"/>
              <a:gd name="connsiteY12" fmla="*/ 13745 h 381000"/>
              <a:gd name="connsiteX13" fmla="*/ 361958 w 361957"/>
              <a:gd name="connsiteY13" fmla="*/ 100087 h 381000"/>
              <a:gd name="connsiteX14" fmla="*/ 347670 w 361957"/>
              <a:gd name="connsiteY14" fmla="*/ 114374 h 381000"/>
              <a:gd name="connsiteX15" fmla="*/ 333514 w 361957"/>
              <a:gd name="connsiteY15" fmla="*/ 102025 h 381000"/>
              <a:gd name="connsiteX16" fmla="*/ 333383 w 361957"/>
              <a:gd name="connsiteY16" fmla="*/ 100087 h 381000"/>
              <a:gd name="connsiteX17" fmla="*/ 333375 w 361957"/>
              <a:gd name="connsiteY17" fmla="*/ 48749 h 381000"/>
              <a:gd name="connsiteX18" fmla="*/ 210706 w 361957"/>
              <a:gd name="connsiteY18" fmla="*/ 171444 h 381000"/>
              <a:gd name="connsiteX19" fmla="*/ 192102 w 361957"/>
              <a:gd name="connsiteY19" fmla="*/ 172829 h 381000"/>
              <a:gd name="connsiteX20" fmla="*/ 190500 w 361957"/>
              <a:gd name="connsiteY20" fmla="*/ 171446 h 381000"/>
              <a:gd name="connsiteX21" fmla="*/ 132773 w 361957"/>
              <a:gd name="connsiteY21" fmla="*/ 116000 h 381000"/>
              <a:gd name="connsiteX22" fmla="*/ 24390 w 361957"/>
              <a:gd name="connsiteY22" fmla="*/ 224382 h 381000"/>
              <a:gd name="connsiteX23" fmla="*/ 4185 w 361957"/>
              <a:gd name="connsiteY23" fmla="*/ 224382 h 381000"/>
              <a:gd name="connsiteX24" fmla="*/ 2801 w 361957"/>
              <a:gd name="connsiteY24" fmla="*/ 205780 h 381000"/>
              <a:gd name="connsiteX25" fmla="*/ 4185 w 361957"/>
              <a:gd name="connsiteY25" fmla="*/ 204176 h 381000"/>
              <a:gd name="connsiteX26" fmla="*/ 122670 w 361957"/>
              <a:gd name="connsiteY26" fmla="*/ 85692 h 381000"/>
              <a:gd name="connsiteX27" fmla="*/ 141273 w 361957"/>
              <a:gd name="connsiteY27" fmla="*/ 84308 h 381000"/>
              <a:gd name="connsiteX28" fmla="*/ 142875 w 361957"/>
              <a:gd name="connsiteY28" fmla="*/ 85692 h 381000"/>
              <a:gd name="connsiteX29" fmla="*/ 200602 w 361957"/>
              <a:gd name="connsiteY29" fmla="*/ 141137 h 381000"/>
              <a:gd name="connsiteX30" fmla="*/ 313144 w 361957"/>
              <a:gd name="connsiteY30" fmla="*/ 28575 h 381000"/>
              <a:gd name="connsiteX31" fmla="*/ 261917 w 361957"/>
              <a:gd name="connsiteY31" fmla="*/ 28575 h 381000"/>
              <a:gd name="connsiteX32" fmla="*/ 247761 w 361957"/>
              <a:gd name="connsiteY32" fmla="*/ 16226 h 381000"/>
              <a:gd name="connsiteX33" fmla="*/ 247629 w 361957"/>
              <a:gd name="connsiteY33" fmla="*/ 14288 h 381000"/>
              <a:gd name="connsiteX34" fmla="*/ 259979 w 361957"/>
              <a:gd name="connsiteY34" fmla="*/ 130 h 381000"/>
              <a:gd name="connsiteX35" fmla="*/ 261917 w 361957"/>
              <a:gd name="connsiteY35" fmla="*/ 0 h 381000"/>
              <a:gd name="connsiteX36" fmla="*/ 14288 w 361957"/>
              <a:gd name="connsiteY36" fmla="*/ 285750 h 381000"/>
              <a:gd name="connsiteX37" fmla="*/ 28575 w 361957"/>
              <a:gd name="connsiteY37" fmla="*/ 300038 h 381000"/>
              <a:gd name="connsiteX38" fmla="*/ 28575 w 361957"/>
              <a:gd name="connsiteY38" fmla="*/ 366713 h 381000"/>
              <a:gd name="connsiteX39" fmla="*/ 14288 w 361957"/>
              <a:gd name="connsiteY39" fmla="*/ 381000 h 381000"/>
              <a:gd name="connsiteX40" fmla="*/ 0 w 361957"/>
              <a:gd name="connsiteY40" fmla="*/ 366713 h 381000"/>
              <a:gd name="connsiteX41" fmla="*/ 0 w 361957"/>
              <a:gd name="connsiteY41" fmla="*/ 300038 h 381000"/>
              <a:gd name="connsiteX42" fmla="*/ 14288 w 361957"/>
              <a:gd name="connsiteY42" fmla="*/ 285750 h 381000"/>
              <a:gd name="connsiteX43" fmla="*/ 123825 w 361957"/>
              <a:gd name="connsiteY43" fmla="*/ 223838 h 381000"/>
              <a:gd name="connsiteX44" fmla="*/ 109538 w 361957"/>
              <a:gd name="connsiteY44" fmla="*/ 209550 h 381000"/>
              <a:gd name="connsiteX45" fmla="*/ 95250 w 361957"/>
              <a:gd name="connsiteY45" fmla="*/ 223838 h 381000"/>
              <a:gd name="connsiteX46" fmla="*/ 95250 w 361957"/>
              <a:gd name="connsiteY46" fmla="*/ 366713 h 381000"/>
              <a:gd name="connsiteX47" fmla="*/ 109538 w 361957"/>
              <a:gd name="connsiteY47" fmla="*/ 381000 h 381000"/>
              <a:gd name="connsiteX48" fmla="*/ 123825 w 361957"/>
              <a:gd name="connsiteY48" fmla="*/ 366713 h 381000"/>
              <a:gd name="connsiteX49" fmla="*/ 123825 w 361957"/>
              <a:gd name="connsiteY49" fmla="*/ 223838 h 381000"/>
              <a:gd name="connsiteX50" fmla="*/ 204788 w 361957"/>
              <a:gd name="connsiteY50" fmla="*/ 247650 h 381000"/>
              <a:gd name="connsiteX51" fmla="*/ 219075 w 361957"/>
              <a:gd name="connsiteY51" fmla="*/ 261938 h 381000"/>
              <a:gd name="connsiteX52" fmla="*/ 219075 w 361957"/>
              <a:gd name="connsiteY52" fmla="*/ 366713 h 381000"/>
              <a:gd name="connsiteX53" fmla="*/ 204788 w 361957"/>
              <a:gd name="connsiteY53" fmla="*/ 381000 h 381000"/>
              <a:gd name="connsiteX54" fmla="*/ 190500 w 361957"/>
              <a:gd name="connsiteY54" fmla="*/ 366713 h 381000"/>
              <a:gd name="connsiteX55" fmla="*/ 190500 w 361957"/>
              <a:gd name="connsiteY55" fmla="*/ 261938 h 381000"/>
              <a:gd name="connsiteX56" fmla="*/ 204788 w 361957"/>
              <a:gd name="connsiteY56" fmla="*/ 247650 h 381000"/>
              <a:gd name="connsiteX57" fmla="*/ 314325 w 361957"/>
              <a:gd name="connsiteY57" fmla="*/ 166688 h 381000"/>
              <a:gd name="connsiteX58" fmla="*/ 300038 w 361957"/>
              <a:gd name="connsiteY58" fmla="*/ 152400 h 381000"/>
              <a:gd name="connsiteX59" fmla="*/ 285750 w 361957"/>
              <a:gd name="connsiteY59" fmla="*/ 166688 h 381000"/>
              <a:gd name="connsiteX60" fmla="*/ 285750 w 361957"/>
              <a:gd name="connsiteY60" fmla="*/ 366713 h 381000"/>
              <a:gd name="connsiteX61" fmla="*/ 300038 w 361957"/>
              <a:gd name="connsiteY61" fmla="*/ 381000 h 381000"/>
              <a:gd name="connsiteX62" fmla="*/ 314325 w 361957"/>
              <a:gd name="connsiteY62" fmla="*/ 366713 h 381000"/>
              <a:gd name="connsiteX63" fmla="*/ 314325 w 361957"/>
              <a:gd name="connsiteY63" fmla="*/ 166688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1957" h="381000">
                <a:moveTo>
                  <a:pt x="261917" y="0"/>
                </a:moveTo>
                <a:lnTo>
                  <a:pt x="348666" y="10"/>
                </a:lnTo>
                <a:lnTo>
                  <a:pt x="350577" y="275"/>
                </a:lnTo>
                <a:lnTo>
                  <a:pt x="352459" y="801"/>
                </a:lnTo>
                <a:lnTo>
                  <a:pt x="353608" y="1288"/>
                </a:lnTo>
                <a:cubicBezTo>
                  <a:pt x="355117" y="1952"/>
                  <a:pt x="356530" y="2918"/>
                  <a:pt x="357774" y="4160"/>
                </a:cubicBezTo>
                <a:lnTo>
                  <a:pt x="358550" y="4999"/>
                </a:lnTo>
                <a:lnTo>
                  <a:pt x="359378" y="6073"/>
                </a:lnTo>
                <a:lnTo>
                  <a:pt x="360411" y="7790"/>
                </a:lnTo>
                <a:lnTo>
                  <a:pt x="361148" y="9510"/>
                </a:lnTo>
                <a:lnTo>
                  <a:pt x="361512" y="10731"/>
                </a:lnTo>
                <a:lnTo>
                  <a:pt x="361771" y="11950"/>
                </a:lnTo>
                <a:lnTo>
                  <a:pt x="361950" y="13745"/>
                </a:lnTo>
                <a:lnTo>
                  <a:pt x="361958" y="100087"/>
                </a:lnTo>
                <a:cubicBezTo>
                  <a:pt x="361958" y="107977"/>
                  <a:pt x="355563" y="114374"/>
                  <a:pt x="347670" y="114374"/>
                </a:cubicBezTo>
                <a:cubicBezTo>
                  <a:pt x="340439" y="114374"/>
                  <a:pt x="334461" y="108999"/>
                  <a:pt x="333514" y="102025"/>
                </a:cubicBezTo>
                <a:lnTo>
                  <a:pt x="333383" y="100087"/>
                </a:lnTo>
                <a:lnTo>
                  <a:pt x="333375" y="48749"/>
                </a:lnTo>
                <a:lnTo>
                  <a:pt x="210706" y="171444"/>
                </a:lnTo>
                <a:cubicBezTo>
                  <a:pt x="205633" y="176517"/>
                  <a:pt x="197695" y="176978"/>
                  <a:pt x="192102" y="172829"/>
                </a:cubicBezTo>
                <a:lnTo>
                  <a:pt x="190500" y="171446"/>
                </a:lnTo>
                <a:lnTo>
                  <a:pt x="132773" y="116000"/>
                </a:lnTo>
                <a:lnTo>
                  <a:pt x="24390" y="224382"/>
                </a:lnTo>
                <a:cubicBezTo>
                  <a:pt x="18811" y="229962"/>
                  <a:pt x="9764" y="229962"/>
                  <a:pt x="4185" y="224382"/>
                </a:cubicBezTo>
                <a:cubicBezTo>
                  <a:pt x="-888" y="219309"/>
                  <a:pt x="-1349" y="211373"/>
                  <a:pt x="2801" y="205780"/>
                </a:cubicBezTo>
                <a:lnTo>
                  <a:pt x="4185" y="204176"/>
                </a:lnTo>
                <a:lnTo>
                  <a:pt x="122670" y="85692"/>
                </a:lnTo>
                <a:cubicBezTo>
                  <a:pt x="127742" y="80619"/>
                  <a:pt x="135680" y="80158"/>
                  <a:pt x="141273" y="84308"/>
                </a:cubicBezTo>
                <a:lnTo>
                  <a:pt x="142875" y="85692"/>
                </a:lnTo>
                <a:lnTo>
                  <a:pt x="200602" y="141137"/>
                </a:lnTo>
                <a:lnTo>
                  <a:pt x="313144" y="28575"/>
                </a:lnTo>
                <a:lnTo>
                  <a:pt x="261917" y="28575"/>
                </a:lnTo>
                <a:cubicBezTo>
                  <a:pt x="254683" y="28575"/>
                  <a:pt x="248705" y="23200"/>
                  <a:pt x="247761" y="16226"/>
                </a:cubicBezTo>
                <a:lnTo>
                  <a:pt x="247629" y="14288"/>
                </a:lnTo>
                <a:cubicBezTo>
                  <a:pt x="247629" y="7054"/>
                  <a:pt x="253005" y="1077"/>
                  <a:pt x="259979" y="130"/>
                </a:cubicBezTo>
                <a:lnTo>
                  <a:pt x="261917" y="0"/>
                </a:lnTo>
                <a:close/>
                <a:moveTo>
                  <a:pt x="14288" y="285750"/>
                </a:moveTo>
                <a:cubicBezTo>
                  <a:pt x="22178" y="285750"/>
                  <a:pt x="28575" y="292147"/>
                  <a:pt x="28575" y="300038"/>
                </a:cubicBezTo>
                <a:lnTo>
                  <a:pt x="28575" y="366713"/>
                </a:lnTo>
                <a:cubicBezTo>
                  <a:pt x="28575" y="374603"/>
                  <a:pt x="22178" y="381000"/>
                  <a:pt x="14288" y="381000"/>
                </a:cubicBezTo>
                <a:cubicBezTo>
                  <a:pt x="6397" y="381000"/>
                  <a:pt x="0" y="374603"/>
                  <a:pt x="0" y="366713"/>
                </a:cubicBezTo>
                <a:lnTo>
                  <a:pt x="0" y="300038"/>
                </a:lnTo>
                <a:cubicBezTo>
                  <a:pt x="0" y="292147"/>
                  <a:pt x="6397" y="285750"/>
                  <a:pt x="14288" y="285750"/>
                </a:cubicBezTo>
                <a:close/>
                <a:moveTo>
                  <a:pt x="123825" y="223838"/>
                </a:moveTo>
                <a:cubicBezTo>
                  <a:pt x="123825" y="215947"/>
                  <a:pt x="117428" y="209550"/>
                  <a:pt x="109538" y="209550"/>
                </a:cubicBezTo>
                <a:cubicBezTo>
                  <a:pt x="101647" y="209550"/>
                  <a:pt x="95250" y="215947"/>
                  <a:pt x="95250" y="223838"/>
                </a:cubicBezTo>
                <a:lnTo>
                  <a:pt x="95250" y="366713"/>
                </a:lnTo>
                <a:cubicBezTo>
                  <a:pt x="95250" y="374603"/>
                  <a:pt x="101647" y="381000"/>
                  <a:pt x="109538" y="381000"/>
                </a:cubicBezTo>
                <a:cubicBezTo>
                  <a:pt x="117428" y="381000"/>
                  <a:pt x="123825" y="374603"/>
                  <a:pt x="123825" y="366713"/>
                </a:cubicBezTo>
                <a:lnTo>
                  <a:pt x="123825" y="223838"/>
                </a:lnTo>
                <a:close/>
                <a:moveTo>
                  <a:pt x="204788" y="247650"/>
                </a:moveTo>
                <a:cubicBezTo>
                  <a:pt x="212678" y="247650"/>
                  <a:pt x="219075" y="254047"/>
                  <a:pt x="219075" y="261938"/>
                </a:cubicBezTo>
                <a:lnTo>
                  <a:pt x="219075" y="366713"/>
                </a:lnTo>
                <a:cubicBezTo>
                  <a:pt x="219075" y="374603"/>
                  <a:pt x="212678" y="381000"/>
                  <a:pt x="204788" y="381000"/>
                </a:cubicBezTo>
                <a:cubicBezTo>
                  <a:pt x="196897" y="381000"/>
                  <a:pt x="190500" y="374603"/>
                  <a:pt x="190500" y="366713"/>
                </a:cubicBezTo>
                <a:lnTo>
                  <a:pt x="190500" y="261938"/>
                </a:lnTo>
                <a:cubicBezTo>
                  <a:pt x="190500" y="254047"/>
                  <a:pt x="196897" y="247650"/>
                  <a:pt x="204788" y="247650"/>
                </a:cubicBezTo>
                <a:close/>
                <a:moveTo>
                  <a:pt x="314325" y="166688"/>
                </a:moveTo>
                <a:cubicBezTo>
                  <a:pt x="314325" y="158797"/>
                  <a:pt x="307928" y="152400"/>
                  <a:pt x="300038" y="152400"/>
                </a:cubicBezTo>
                <a:cubicBezTo>
                  <a:pt x="292147" y="152400"/>
                  <a:pt x="285750" y="158797"/>
                  <a:pt x="285750" y="166688"/>
                </a:cubicBezTo>
                <a:lnTo>
                  <a:pt x="285750" y="366713"/>
                </a:lnTo>
                <a:cubicBezTo>
                  <a:pt x="285750" y="374603"/>
                  <a:pt x="292147" y="381000"/>
                  <a:pt x="300038" y="381000"/>
                </a:cubicBezTo>
                <a:cubicBezTo>
                  <a:pt x="307928" y="381000"/>
                  <a:pt x="314325" y="374603"/>
                  <a:pt x="314325" y="366713"/>
                </a:cubicBezTo>
                <a:lnTo>
                  <a:pt x="314325" y="166688"/>
                </a:lnTo>
                <a:close/>
              </a:path>
            </a:pathLst>
          </a:custGeom>
          <a:solidFill>
            <a:srgbClr val="7030A0"/>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5" name="Graphic 193">
            <a:extLst>
              <a:ext uri="{FF2B5EF4-FFF2-40B4-BE49-F238E27FC236}">
                <a16:creationId xmlns:a16="http://schemas.microsoft.com/office/drawing/2014/main" id="{3721B504-123D-7FD6-CDA2-60EDD85A6397}"/>
              </a:ext>
            </a:extLst>
          </p:cNvPr>
          <p:cNvSpPr/>
          <p:nvPr/>
        </p:nvSpPr>
        <p:spPr>
          <a:xfrm>
            <a:off x="6616722" y="28234835"/>
            <a:ext cx="381000" cy="285750"/>
          </a:xfrm>
          <a:custGeom>
            <a:avLst/>
            <a:gdLst>
              <a:gd name="connsiteX0" fmla="*/ 161925 w 381000"/>
              <a:gd name="connsiteY0" fmla="*/ 57150 h 285750"/>
              <a:gd name="connsiteX1" fmla="*/ 104775 w 381000"/>
              <a:gd name="connsiteY1" fmla="*/ 114300 h 285750"/>
              <a:gd name="connsiteX2" fmla="*/ 161925 w 381000"/>
              <a:gd name="connsiteY2" fmla="*/ 171450 h 285750"/>
              <a:gd name="connsiteX3" fmla="*/ 219075 w 381000"/>
              <a:gd name="connsiteY3" fmla="*/ 114300 h 285750"/>
              <a:gd name="connsiteX4" fmla="*/ 161925 w 381000"/>
              <a:gd name="connsiteY4" fmla="*/ 57150 h 285750"/>
              <a:gd name="connsiteX5" fmla="*/ 133350 w 381000"/>
              <a:gd name="connsiteY5" fmla="*/ 114300 h 285750"/>
              <a:gd name="connsiteX6" fmla="*/ 161925 w 381000"/>
              <a:gd name="connsiteY6" fmla="*/ 85725 h 285750"/>
              <a:gd name="connsiteX7" fmla="*/ 190500 w 381000"/>
              <a:gd name="connsiteY7" fmla="*/ 114300 h 285750"/>
              <a:gd name="connsiteX8" fmla="*/ 161925 w 381000"/>
              <a:gd name="connsiteY8" fmla="*/ 142875 h 285750"/>
              <a:gd name="connsiteX9" fmla="*/ 133350 w 381000"/>
              <a:gd name="connsiteY9" fmla="*/ 114300 h 285750"/>
              <a:gd name="connsiteX10" fmla="*/ 0 w 381000"/>
              <a:gd name="connsiteY10" fmla="*/ 42863 h 285750"/>
              <a:gd name="connsiteX11" fmla="*/ 42863 w 381000"/>
              <a:gd name="connsiteY11" fmla="*/ 0 h 285750"/>
              <a:gd name="connsiteX12" fmla="*/ 280988 w 381000"/>
              <a:gd name="connsiteY12" fmla="*/ 0 h 285750"/>
              <a:gd name="connsiteX13" fmla="*/ 323850 w 381000"/>
              <a:gd name="connsiteY13" fmla="*/ 42863 h 285750"/>
              <a:gd name="connsiteX14" fmla="*/ 323850 w 381000"/>
              <a:gd name="connsiteY14" fmla="*/ 185738 h 285750"/>
              <a:gd name="connsiteX15" fmla="*/ 280988 w 381000"/>
              <a:gd name="connsiteY15" fmla="*/ 228600 h 285750"/>
              <a:gd name="connsiteX16" fmla="*/ 42863 w 381000"/>
              <a:gd name="connsiteY16" fmla="*/ 228600 h 285750"/>
              <a:gd name="connsiteX17" fmla="*/ 0 w 381000"/>
              <a:gd name="connsiteY17" fmla="*/ 185738 h 285750"/>
              <a:gd name="connsiteX18" fmla="*/ 0 w 381000"/>
              <a:gd name="connsiteY18" fmla="*/ 42863 h 285750"/>
              <a:gd name="connsiteX19" fmla="*/ 42863 w 381000"/>
              <a:gd name="connsiteY19" fmla="*/ 28575 h 285750"/>
              <a:gd name="connsiteX20" fmla="*/ 28575 w 381000"/>
              <a:gd name="connsiteY20" fmla="*/ 42863 h 285750"/>
              <a:gd name="connsiteX21" fmla="*/ 28575 w 381000"/>
              <a:gd name="connsiteY21" fmla="*/ 57150 h 285750"/>
              <a:gd name="connsiteX22" fmla="*/ 42863 w 381000"/>
              <a:gd name="connsiteY22" fmla="*/ 57150 h 285750"/>
              <a:gd name="connsiteX23" fmla="*/ 57150 w 381000"/>
              <a:gd name="connsiteY23" fmla="*/ 42863 h 285750"/>
              <a:gd name="connsiteX24" fmla="*/ 57150 w 381000"/>
              <a:gd name="connsiteY24" fmla="*/ 28575 h 285750"/>
              <a:gd name="connsiteX25" fmla="*/ 42863 w 381000"/>
              <a:gd name="connsiteY25" fmla="*/ 28575 h 285750"/>
              <a:gd name="connsiteX26" fmla="*/ 28575 w 381000"/>
              <a:gd name="connsiteY26" fmla="*/ 142875 h 285750"/>
              <a:gd name="connsiteX27" fmla="*/ 42863 w 381000"/>
              <a:gd name="connsiteY27" fmla="*/ 142875 h 285750"/>
              <a:gd name="connsiteX28" fmla="*/ 85725 w 381000"/>
              <a:gd name="connsiteY28" fmla="*/ 185738 h 285750"/>
              <a:gd name="connsiteX29" fmla="*/ 85725 w 381000"/>
              <a:gd name="connsiteY29" fmla="*/ 200025 h 285750"/>
              <a:gd name="connsiteX30" fmla="*/ 238125 w 381000"/>
              <a:gd name="connsiteY30" fmla="*/ 200025 h 285750"/>
              <a:gd name="connsiteX31" fmla="*/ 238125 w 381000"/>
              <a:gd name="connsiteY31" fmla="*/ 185738 h 285750"/>
              <a:gd name="connsiteX32" fmla="*/ 280988 w 381000"/>
              <a:gd name="connsiteY32" fmla="*/ 142875 h 285750"/>
              <a:gd name="connsiteX33" fmla="*/ 295275 w 381000"/>
              <a:gd name="connsiteY33" fmla="*/ 142875 h 285750"/>
              <a:gd name="connsiteX34" fmla="*/ 295275 w 381000"/>
              <a:gd name="connsiteY34" fmla="*/ 85725 h 285750"/>
              <a:gd name="connsiteX35" fmla="*/ 280988 w 381000"/>
              <a:gd name="connsiteY35" fmla="*/ 85725 h 285750"/>
              <a:gd name="connsiteX36" fmla="*/ 238125 w 381000"/>
              <a:gd name="connsiteY36" fmla="*/ 42863 h 285750"/>
              <a:gd name="connsiteX37" fmla="*/ 238125 w 381000"/>
              <a:gd name="connsiteY37" fmla="*/ 28575 h 285750"/>
              <a:gd name="connsiteX38" fmla="*/ 85725 w 381000"/>
              <a:gd name="connsiteY38" fmla="*/ 28575 h 285750"/>
              <a:gd name="connsiteX39" fmla="*/ 85725 w 381000"/>
              <a:gd name="connsiteY39" fmla="*/ 42863 h 285750"/>
              <a:gd name="connsiteX40" fmla="*/ 42863 w 381000"/>
              <a:gd name="connsiteY40" fmla="*/ 85725 h 285750"/>
              <a:gd name="connsiteX41" fmla="*/ 28575 w 381000"/>
              <a:gd name="connsiteY41" fmla="*/ 85725 h 285750"/>
              <a:gd name="connsiteX42" fmla="*/ 28575 w 381000"/>
              <a:gd name="connsiteY42" fmla="*/ 142875 h 285750"/>
              <a:gd name="connsiteX43" fmla="*/ 295275 w 381000"/>
              <a:gd name="connsiteY43" fmla="*/ 57150 h 285750"/>
              <a:gd name="connsiteX44" fmla="*/ 295275 w 381000"/>
              <a:gd name="connsiteY44" fmla="*/ 42863 h 285750"/>
              <a:gd name="connsiteX45" fmla="*/ 280988 w 381000"/>
              <a:gd name="connsiteY45" fmla="*/ 28575 h 285750"/>
              <a:gd name="connsiteX46" fmla="*/ 266700 w 381000"/>
              <a:gd name="connsiteY46" fmla="*/ 28575 h 285750"/>
              <a:gd name="connsiteX47" fmla="*/ 266700 w 381000"/>
              <a:gd name="connsiteY47" fmla="*/ 42863 h 285750"/>
              <a:gd name="connsiteX48" fmla="*/ 280988 w 381000"/>
              <a:gd name="connsiteY48" fmla="*/ 57150 h 285750"/>
              <a:gd name="connsiteX49" fmla="*/ 295275 w 381000"/>
              <a:gd name="connsiteY49" fmla="*/ 57150 h 285750"/>
              <a:gd name="connsiteX50" fmla="*/ 295275 w 381000"/>
              <a:gd name="connsiteY50" fmla="*/ 171450 h 285750"/>
              <a:gd name="connsiteX51" fmla="*/ 280988 w 381000"/>
              <a:gd name="connsiteY51" fmla="*/ 171450 h 285750"/>
              <a:gd name="connsiteX52" fmla="*/ 266700 w 381000"/>
              <a:gd name="connsiteY52" fmla="*/ 185738 h 285750"/>
              <a:gd name="connsiteX53" fmla="*/ 266700 w 381000"/>
              <a:gd name="connsiteY53" fmla="*/ 200025 h 285750"/>
              <a:gd name="connsiteX54" fmla="*/ 280988 w 381000"/>
              <a:gd name="connsiteY54" fmla="*/ 200025 h 285750"/>
              <a:gd name="connsiteX55" fmla="*/ 295275 w 381000"/>
              <a:gd name="connsiteY55" fmla="*/ 185738 h 285750"/>
              <a:gd name="connsiteX56" fmla="*/ 295275 w 381000"/>
              <a:gd name="connsiteY56" fmla="*/ 171450 h 285750"/>
              <a:gd name="connsiteX57" fmla="*/ 28575 w 381000"/>
              <a:gd name="connsiteY57" fmla="*/ 185738 h 285750"/>
              <a:gd name="connsiteX58" fmla="*/ 42863 w 381000"/>
              <a:gd name="connsiteY58" fmla="*/ 200025 h 285750"/>
              <a:gd name="connsiteX59" fmla="*/ 57150 w 381000"/>
              <a:gd name="connsiteY59" fmla="*/ 200025 h 285750"/>
              <a:gd name="connsiteX60" fmla="*/ 57150 w 381000"/>
              <a:gd name="connsiteY60" fmla="*/ 185738 h 285750"/>
              <a:gd name="connsiteX61" fmla="*/ 42863 w 381000"/>
              <a:gd name="connsiteY61" fmla="*/ 171450 h 285750"/>
              <a:gd name="connsiteX62" fmla="*/ 28575 w 381000"/>
              <a:gd name="connsiteY62" fmla="*/ 171450 h 285750"/>
              <a:gd name="connsiteX63" fmla="*/ 28575 w 381000"/>
              <a:gd name="connsiteY63" fmla="*/ 185738 h 285750"/>
              <a:gd name="connsiteX64" fmla="*/ 45746 w 381000"/>
              <a:gd name="connsiteY64" fmla="*/ 257175 h 285750"/>
              <a:gd name="connsiteX65" fmla="*/ 95250 w 381000"/>
              <a:gd name="connsiteY65" fmla="*/ 285750 h 285750"/>
              <a:gd name="connsiteX66" fmla="*/ 290513 w 381000"/>
              <a:gd name="connsiteY66" fmla="*/ 285750 h 285750"/>
              <a:gd name="connsiteX67" fmla="*/ 381000 w 381000"/>
              <a:gd name="connsiteY67" fmla="*/ 195263 h 285750"/>
              <a:gd name="connsiteX68" fmla="*/ 381000 w 381000"/>
              <a:gd name="connsiteY68" fmla="*/ 95250 h 285750"/>
              <a:gd name="connsiteX69" fmla="*/ 352425 w 381000"/>
              <a:gd name="connsiteY69" fmla="*/ 45746 h 285750"/>
              <a:gd name="connsiteX70" fmla="*/ 352425 w 381000"/>
              <a:gd name="connsiteY70" fmla="*/ 195263 h 285750"/>
              <a:gd name="connsiteX71" fmla="*/ 290513 w 381000"/>
              <a:gd name="connsiteY71" fmla="*/ 257175 h 285750"/>
              <a:gd name="connsiteX72" fmla="*/ 45746 w 381000"/>
              <a:gd name="connsiteY72" fmla="*/ 25717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81000" h="285750">
                <a:moveTo>
                  <a:pt x="161925" y="57150"/>
                </a:moveTo>
                <a:cubicBezTo>
                  <a:pt x="130362" y="57150"/>
                  <a:pt x="104775" y="82737"/>
                  <a:pt x="104775" y="114300"/>
                </a:cubicBezTo>
                <a:cubicBezTo>
                  <a:pt x="104775" y="145864"/>
                  <a:pt x="130362" y="171450"/>
                  <a:pt x="161925" y="171450"/>
                </a:cubicBezTo>
                <a:cubicBezTo>
                  <a:pt x="193489" y="171450"/>
                  <a:pt x="219075" y="145864"/>
                  <a:pt x="219075" y="114300"/>
                </a:cubicBezTo>
                <a:cubicBezTo>
                  <a:pt x="219075" y="82737"/>
                  <a:pt x="193489" y="57150"/>
                  <a:pt x="161925" y="57150"/>
                </a:cubicBezTo>
                <a:close/>
                <a:moveTo>
                  <a:pt x="133350" y="114300"/>
                </a:moveTo>
                <a:cubicBezTo>
                  <a:pt x="133350" y="98519"/>
                  <a:pt x="146143" y="85725"/>
                  <a:pt x="161925" y="85725"/>
                </a:cubicBezTo>
                <a:cubicBezTo>
                  <a:pt x="177706" y="85725"/>
                  <a:pt x="190500" y="98519"/>
                  <a:pt x="190500" y="114300"/>
                </a:cubicBezTo>
                <a:cubicBezTo>
                  <a:pt x="190500" y="130081"/>
                  <a:pt x="177706" y="142875"/>
                  <a:pt x="161925" y="142875"/>
                </a:cubicBezTo>
                <a:cubicBezTo>
                  <a:pt x="146143" y="142875"/>
                  <a:pt x="133350" y="130081"/>
                  <a:pt x="133350" y="114300"/>
                </a:cubicBezTo>
                <a:close/>
                <a:moveTo>
                  <a:pt x="0" y="42863"/>
                </a:moveTo>
                <a:cubicBezTo>
                  <a:pt x="0" y="19190"/>
                  <a:pt x="19190" y="0"/>
                  <a:pt x="42863" y="0"/>
                </a:cubicBezTo>
                <a:lnTo>
                  <a:pt x="280988" y="0"/>
                </a:lnTo>
                <a:cubicBezTo>
                  <a:pt x="304659" y="0"/>
                  <a:pt x="323850" y="19190"/>
                  <a:pt x="323850" y="42863"/>
                </a:cubicBezTo>
                <a:lnTo>
                  <a:pt x="323850" y="185738"/>
                </a:lnTo>
                <a:cubicBezTo>
                  <a:pt x="323850" y="209409"/>
                  <a:pt x="304659" y="228600"/>
                  <a:pt x="280988" y="228600"/>
                </a:cubicBezTo>
                <a:lnTo>
                  <a:pt x="42863" y="228600"/>
                </a:lnTo>
                <a:cubicBezTo>
                  <a:pt x="19190" y="228600"/>
                  <a:pt x="0" y="209409"/>
                  <a:pt x="0" y="185738"/>
                </a:cubicBezTo>
                <a:lnTo>
                  <a:pt x="0" y="42863"/>
                </a:lnTo>
                <a:close/>
                <a:moveTo>
                  <a:pt x="42863" y="28575"/>
                </a:moveTo>
                <a:cubicBezTo>
                  <a:pt x="34972" y="28575"/>
                  <a:pt x="28575" y="34972"/>
                  <a:pt x="28575" y="42863"/>
                </a:cubicBezTo>
                <a:lnTo>
                  <a:pt x="28575" y="57150"/>
                </a:lnTo>
                <a:lnTo>
                  <a:pt x="42863" y="57150"/>
                </a:lnTo>
                <a:cubicBezTo>
                  <a:pt x="50753" y="57150"/>
                  <a:pt x="57150" y="50753"/>
                  <a:pt x="57150" y="42863"/>
                </a:cubicBezTo>
                <a:lnTo>
                  <a:pt x="57150" y="28575"/>
                </a:lnTo>
                <a:lnTo>
                  <a:pt x="42863" y="28575"/>
                </a:lnTo>
                <a:close/>
                <a:moveTo>
                  <a:pt x="28575" y="142875"/>
                </a:moveTo>
                <a:lnTo>
                  <a:pt x="42863" y="142875"/>
                </a:lnTo>
                <a:cubicBezTo>
                  <a:pt x="66535" y="142875"/>
                  <a:pt x="85725" y="162066"/>
                  <a:pt x="85725" y="185738"/>
                </a:cubicBezTo>
                <a:lnTo>
                  <a:pt x="85725" y="200025"/>
                </a:lnTo>
                <a:lnTo>
                  <a:pt x="238125" y="200025"/>
                </a:lnTo>
                <a:lnTo>
                  <a:pt x="238125" y="185738"/>
                </a:lnTo>
                <a:cubicBezTo>
                  <a:pt x="238125" y="162066"/>
                  <a:pt x="257316" y="142875"/>
                  <a:pt x="280988" y="142875"/>
                </a:cubicBezTo>
                <a:lnTo>
                  <a:pt x="295275" y="142875"/>
                </a:lnTo>
                <a:lnTo>
                  <a:pt x="295275" y="85725"/>
                </a:lnTo>
                <a:lnTo>
                  <a:pt x="280988" y="85725"/>
                </a:lnTo>
                <a:cubicBezTo>
                  <a:pt x="257316" y="85725"/>
                  <a:pt x="238125" y="66535"/>
                  <a:pt x="238125" y="42863"/>
                </a:cubicBezTo>
                <a:lnTo>
                  <a:pt x="238125" y="28575"/>
                </a:lnTo>
                <a:lnTo>
                  <a:pt x="85725" y="28575"/>
                </a:lnTo>
                <a:lnTo>
                  <a:pt x="85725" y="42863"/>
                </a:lnTo>
                <a:cubicBezTo>
                  <a:pt x="85725" y="66535"/>
                  <a:pt x="66535" y="85725"/>
                  <a:pt x="42863" y="85725"/>
                </a:cubicBezTo>
                <a:lnTo>
                  <a:pt x="28575" y="85725"/>
                </a:lnTo>
                <a:lnTo>
                  <a:pt x="28575" y="142875"/>
                </a:lnTo>
                <a:close/>
                <a:moveTo>
                  <a:pt x="295275" y="57150"/>
                </a:moveTo>
                <a:lnTo>
                  <a:pt x="295275" y="42863"/>
                </a:lnTo>
                <a:cubicBezTo>
                  <a:pt x="295275" y="34972"/>
                  <a:pt x="288878" y="28575"/>
                  <a:pt x="280988" y="28575"/>
                </a:cubicBezTo>
                <a:lnTo>
                  <a:pt x="266700" y="28575"/>
                </a:lnTo>
                <a:lnTo>
                  <a:pt x="266700" y="42863"/>
                </a:lnTo>
                <a:cubicBezTo>
                  <a:pt x="266700" y="50753"/>
                  <a:pt x="273097" y="57150"/>
                  <a:pt x="280988" y="57150"/>
                </a:cubicBezTo>
                <a:lnTo>
                  <a:pt x="295275" y="57150"/>
                </a:lnTo>
                <a:close/>
                <a:moveTo>
                  <a:pt x="295275" y="171450"/>
                </a:moveTo>
                <a:lnTo>
                  <a:pt x="280988" y="171450"/>
                </a:lnTo>
                <a:cubicBezTo>
                  <a:pt x="273097" y="171450"/>
                  <a:pt x="266700" y="177847"/>
                  <a:pt x="266700" y="185738"/>
                </a:cubicBezTo>
                <a:lnTo>
                  <a:pt x="266700" y="200025"/>
                </a:lnTo>
                <a:lnTo>
                  <a:pt x="280988" y="200025"/>
                </a:lnTo>
                <a:cubicBezTo>
                  <a:pt x="288878" y="200025"/>
                  <a:pt x="295275" y="193628"/>
                  <a:pt x="295275" y="185738"/>
                </a:cubicBezTo>
                <a:lnTo>
                  <a:pt x="295275" y="171450"/>
                </a:lnTo>
                <a:close/>
                <a:moveTo>
                  <a:pt x="28575" y="185738"/>
                </a:moveTo>
                <a:cubicBezTo>
                  <a:pt x="28575" y="193628"/>
                  <a:pt x="34972" y="200025"/>
                  <a:pt x="42863" y="200025"/>
                </a:cubicBezTo>
                <a:lnTo>
                  <a:pt x="57150" y="200025"/>
                </a:lnTo>
                <a:lnTo>
                  <a:pt x="57150" y="185738"/>
                </a:lnTo>
                <a:cubicBezTo>
                  <a:pt x="57150" y="177847"/>
                  <a:pt x="50753" y="171450"/>
                  <a:pt x="42863" y="171450"/>
                </a:cubicBezTo>
                <a:lnTo>
                  <a:pt x="28575" y="171450"/>
                </a:lnTo>
                <a:lnTo>
                  <a:pt x="28575" y="185738"/>
                </a:lnTo>
                <a:close/>
                <a:moveTo>
                  <a:pt x="45746" y="257175"/>
                </a:moveTo>
                <a:cubicBezTo>
                  <a:pt x="55628" y="274257"/>
                  <a:pt x="74097" y="285750"/>
                  <a:pt x="95250" y="285750"/>
                </a:cubicBezTo>
                <a:lnTo>
                  <a:pt x="290513" y="285750"/>
                </a:lnTo>
                <a:cubicBezTo>
                  <a:pt x="340488" y="285750"/>
                  <a:pt x="381000" y="245238"/>
                  <a:pt x="381000" y="195263"/>
                </a:cubicBezTo>
                <a:lnTo>
                  <a:pt x="381000" y="95250"/>
                </a:lnTo>
                <a:cubicBezTo>
                  <a:pt x="381000" y="74097"/>
                  <a:pt x="369507" y="55628"/>
                  <a:pt x="352425" y="45746"/>
                </a:cubicBezTo>
                <a:lnTo>
                  <a:pt x="352425" y="195263"/>
                </a:lnTo>
                <a:cubicBezTo>
                  <a:pt x="352425" y="229455"/>
                  <a:pt x="324705" y="257175"/>
                  <a:pt x="290513" y="257175"/>
                </a:cubicBezTo>
                <a:lnTo>
                  <a:pt x="45746" y="257175"/>
                </a:lnTo>
                <a:close/>
              </a:path>
            </a:pathLst>
          </a:custGeom>
          <a:solidFill>
            <a:srgbClr val="1392B4"/>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6" name="Graphic 194">
            <a:extLst>
              <a:ext uri="{FF2B5EF4-FFF2-40B4-BE49-F238E27FC236}">
                <a16:creationId xmlns:a16="http://schemas.microsoft.com/office/drawing/2014/main" id="{FC0EA0DB-0F4B-89C3-1073-11E8F36CC6D3}"/>
              </a:ext>
            </a:extLst>
          </p:cNvPr>
          <p:cNvSpPr/>
          <p:nvPr/>
        </p:nvSpPr>
        <p:spPr>
          <a:xfrm>
            <a:off x="4087980" y="24605800"/>
            <a:ext cx="455278" cy="455278"/>
          </a:xfrm>
          <a:custGeom>
            <a:avLst/>
            <a:gdLst>
              <a:gd name="connsiteX0" fmla="*/ 242444 w 351778"/>
              <a:gd name="connsiteY0" fmla="*/ 28230 h 351778"/>
              <a:gd name="connsiteX1" fmla="*/ 233039 w 351778"/>
              <a:gd name="connsiteY1" fmla="*/ 14160 h 351778"/>
              <a:gd name="connsiteX2" fmla="*/ 251816 w 351778"/>
              <a:gd name="connsiteY2" fmla="*/ 1122 h 351778"/>
              <a:gd name="connsiteX3" fmla="*/ 350657 w 351778"/>
              <a:gd name="connsiteY3" fmla="*/ 99963 h 351778"/>
              <a:gd name="connsiteX4" fmla="*/ 337620 w 351778"/>
              <a:gd name="connsiteY4" fmla="*/ 118740 h 351778"/>
              <a:gd name="connsiteX5" fmla="*/ 323549 w 351778"/>
              <a:gd name="connsiteY5" fmla="*/ 109336 h 351778"/>
              <a:gd name="connsiteX6" fmla="*/ 242444 w 351778"/>
              <a:gd name="connsiteY6" fmla="*/ 28230 h 351778"/>
              <a:gd name="connsiteX7" fmla="*/ 118740 w 351778"/>
              <a:gd name="connsiteY7" fmla="*/ 14160 h 351778"/>
              <a:gd name="connsiteX8" fmla="*/ 99963 w 351778"/>
              <a:gd name="connsiteY8" fmla="*/ 1122 h 351778"/>
              <a:gd name="connsiteX9" fmla="*/ 1122 w 351778"/>
              <a:gd name="connsiteY9" fmla="*/ 99963 h 351778"/>
              <a:gd name="connsiteX10" fmla="*/ 14160 w 351778"/>
              <a:gd name="connsiteY10" fmla="*/ 118739 h 351778"/>
              <a:gd name="connsiteX11" fmla="*/ 28230 w 351778"/>
              <a:gd name="connsiteY11" fmla="*/ 109336 h 351778"/>
              <a:gd name="connsiteX12" fmla="*/ 109336 w 351778"/>
              <a:gd name="connsiteY12" fmla="*/ 28230 h 351778"/>
              <a:gd name="connsiteX13" fmla="*/ 118740 w 351778"/>
              <a:gd name="connsiteY13" fmla="*/ 14160 h 351778"/>
              <a:gd name="connsiteX14" fmla="*/ 242444 w 351778"/>
              <a:gd name="connsiteY14" fmla="*/ 323549 h 351778"/>
              <a:gd name="connsiteX15" fmla="*/ 233039 w 351778"/>
              <a:gd name="connsiteY15" fmla="*/ 337618 h 351778"/>
              <a:gd name="connsiteX16" fmla="*/ 251816 w 351778"/>
              <a:gd name="connsiteY16" fmla="*/ 350658 h 351778"/>
              <a:gd name="connsiteX17" fmla="*/ 350657 w 351778"/>
              <a:gd name="connsiteY17" fmla="*/ 251817 h 351778"/>
              <a:gd name="connsiteX18" fmla="*/ 337620 w 351778"/>
              <a:gd name="connsiteY18" fmla="*/ 233039 h 351778"/>
              <a:gd name="connsiteX19" fmla="*/ 323549 w 351778"/>
              <a:gd name="connsiteY19" fmla="*/ 242444 h 351778"/>
              <a:gd name="connsiteX20" fmla="*/ 242444 w 351778"/>
              <a:gd name="connsiteY20" fmla="*/ 323549 h 351778"/>
              <a:gd name="connsiteX21" fmla="*/ 14160 w 351778"/>
              <a:gd name="connsiteY21" fmla="*/ 233039 h 351778"/>
              <a:gd name="connsiteX22" fmla="*/ 28230 w 351778"/>
              <a:gd name="connsiteY22" fmla="*/ 242444 h 351778"/>
              <a:gd name="connsiteX23" fmla="*/ 109336 w 351778"/>
              <a:gd name="connsiteY23" fmla="*/ 323549 h 351778"/>
              <a:gd name="connsiteX24" fmla="*/ 118740 w 351778"/>
              <a:gd name="connsiteY24" fmla="*/ 337618 h 351778"/>
              <a:gd name="connsiteX25" fmla="*/ 99963 w 351778"/>
              <a:gd name="connsiteY25" fmla="*/ 350658 h 351778"/>
              <a:gd name="connsiteX26" fmla="*/ 1122 w 351778"/>
              <a:gd name="connsiteY26" fmla="*/ 251817 h 351778"/>
              <a:gd name="connsiteX27" fmla="*/ 14160 w 351778"/>
              <a:gd name="connsiteY27" fmla="*/ 233039 h 351778"/>
              <a:gd name="connsiteX28" fmla="*/ 175889 w 351778"/>
              <a:gd name="connsiteY28" fmla="*/ 71114 h 351778"/>
              <a:gd name="connsiteX29" fmla="*/ 164992 w 351778"/>
              <a:gd name="connsiteY29" fmla="*/ 71673 h 351778"/>
              <a:gd name="connsiteX30" fmla="*/ 149312 w 351778"/>
              <a:gd name="connsiteY30" fmla="*/ 58927 h 351778"/>
              <a:gd name="connsiteX31" fmla="*/ 162059 w 351778"/>
              <a:gd name="connsiteY31" fmla="*/ 43249 h 351778"/>
              <a:gd name="connsiteX32" fmla="*/ 175889 w 351778"/>
              <a:gd name="connsiteY32" fmla="*/ 42539 h 351778"/>
              <a:gd name="connsiteX33" fmla="*/ 305926 w 351778"/>
              <a:gd name="connsiteY33" fmla="*/ 146228 h 351778"/>
              <a:gd name="connsiteX34" fmla="*/ 295159 w 351778"/>
              <a:gd name="connsiteY34" fmla="*/ 163326 h 351778"/>
              <a:gd name="connsiteX35" fmla="*/ 278060 w 351778"/>
              <a:gd name="connsiteY35" fmla="*/ 152560 h 351778"/>
              <a:gd name="connsiteX36" fmla="*/ 175889 w 351778"/>
              <a:gd name="connsiteY36" fmla="*/ 71114 h 351778"/>
              <a:gd name="connsiteX37" fmla="*/ 121044 w 351778"/>
              <a:gd name="connsiteY37" fmla="*/ 69222 h 351778"/>
              <a:gd name="connsiteX38" fmla="*/ 117225 w 351778"/>
              <a:gd name="connsiteY38" fmla="*/ 89063 h 351778"/>
              <a:gd name="connsiteX39" fmla="*/ 71114 w 351778"/>
              <a:gd name="connsiteY39" fmla="*/ 175889 h 351778"/>
              <a:gd name="connsiteX40" fmla="*/ 89063 w 351778"/>
              <a:gd name="connsiteY40" fmla="*/ 234554 h 351778"/>
              <a:gd name="connsiteX41" fmla="*/ 85243 w 351778"/>
              <a:gd name="connsiteY41" fmla="*/ 254394 h 351778"/>
              <a:gd name="connsiteX42" fmla="*/ 65402 w 351778"/>
              <a:gd name="connsiteY42" fmla="*/ 250575 h 351778"/>
              <a:gd name="connsiteX43" fmla="*/ 42539 w 351778"/>
              <a:gd name="connsiteY43" fmla="*/ 175889 h 351778"/>
              <a:gd name="connsiteX44" fmla="*/ 101203 w 351778"/>
              <a:gd name="connsiteY44" fmla="*/ 65402 h 351778"/>
              <a:gd name="connsiteX45" fmla="*/ 121044 w 351778"/>
              <a:gd name="connsiteY45" fmla="*/ 69222 h 351778"/>
              <a:gd name="connsiteX46" fmla="*/ 294582 w 351778"/>
              <a:gd name="connsiteY46" fmla="*/ 193129 h 351778"/>
              <a:gd name="connsiteX47" fmla="*/ 304663 w 351778"/>
              <a:gd name="connsiteY47" fmla="*/ 210640 h 351778"/>
              <a:gd name="connsiteX48" fmla="*/ 175889 w 351778"/>
              <a:gd name="connsiteY48" fmla="*/ 309239 h 351778"/>
              <a:gd name="connsiteX49" fmla="*/ 113980 w 351778"/>
              <a:gd name="connsiteY49" fmla="*/ 294024 h 351778"/>
              <a:gd name="connsiteX50" fmla="*/ 107971 w 351778"/>
              <a:gd name="connsiteY50" fmla="*/ 274734 h 351778"/>
              <a:gd name="connsiteX51" fmla="*/ 127263 w 351778"/>
              <a:gd name="connsiteY51" fmla="*/ 268724 h 351778"/>
              <a:gd name="connsiteX52" fmla="*/ 175889 w 351778"/>
              <a:gd name="connsiteY52" fmla="*/ 280664 h 351778"/>
              <a:gd name="connsiteX53" fmla="*/ 277071 w 351778"/>
              <a:gd name="connsiteY53" fmla="*/ 203211 h 351778"/>
              <a:gd name="connsiteX54" fmla="*/ 294582 w 351778"/>
              <a:gd name="connsiteY54" fmla="*/ 193129 h 351778"/>
              <a:gd name="connsiteX55" fmla="*/ 175889 w 351778"/>
              <a:gd name="connsiteY55" fmla="*/ 99689 h 351778"/>
              <a:gd name="connsiteX56" fmla="*/ 99689 w 351778"/>
              <a:gd name="connsiteY56" fmla="*/ 175889 h 351778"/>
              <a:gd name="connsiteX57" fmla="*/ 175889 w 351778"/>
              <a:gd name="connsiteY57" fmla="*/ 252089 h 351778"/>
              <a:gd name="connsiteX58" fmla="*/ 252089 w 351778"/>
              <a:gd name="connsiteY58" fmla="*/ 175889 h 351778"/>
              <a:gd name="connsiteX59" fmla="*/ 175889 w 351778"/>
              <a:gd name="connsiteY59" fmla="*/ 99689 h 351778"/>
              <a:gd name="connsiteX60" fmla="*/ 128264 w 351778"/>
              <a:gd name="connsiteY60" fmla="*/ 175889 h 351778"/>
              <a:gd name="connsiteX61" fmla="*/ 175889 w 351778"/>
              <a:gd name="connsiteY61" fmla="*/ 128264 h 351778"/>
              <a:gd name="connsiteX62" fmla="*/ 223514 w 351778"/>
              <a:gd name="connsiteY62" fmla="*/ 175889 h 351778"/>
              <a:gd name="connsiteX63" fmla="*/ 175889 w 351778"/>
              <a:gd name="connsiteY63" fmla="*/ 223514 h 351778"/>
              <a:gd name="connsiteX64" fmla="*/ 128264 w 351778"/>
              <a:gd name="connsiteY64" fmla="*/ 175889 h 35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51778" h="351778">
                <a:moveTo>
                  <a:pt x="242444" y="28230"/>
                </a:moveTo>
                <a:cubicBezTo>
                  <a:pt x="236862" y="25710"/>
                  <a:pt x="233039" y="20285"/>
                  <a:pt x="233039" y="14160"/>
                </a:cubicBezTo>
                <a:cubicBezTo>
                  <a:pt x="233039" y="4222"/>
                  <a:pt x="242703" y="-2843"/>
                  <a:pt x="251816" y="1122"/>
                </a:cubicBezTo>
                <a:cubicBezTo>
                  <a:pt x="295980" y="20335"/>
                  <a:pt x="331444" y="55799"/>
                  <a:pt x="350657" y="99963"/>
                </a:cubicBezTo>
                <a:cubicBezTo>
                  <a:pt x="354622" y="109076"/>
                  <a:pt x="347558" y="118740"/>
                  <a:pt x="337620" y="118740"/>
                </a:cubicBezTo>
                <a:cubicBezTo>
                  <a:pt x="331495" y="118740"/>
                  <a:pt x="326068" y="114918"/>
                  <a:pt x="323549" y="109336"/>
                </a:cubicBezTo>
                <a:cubicBezTo>
                  <a:pt x="307328" y="73403"/>
                  <a:pt x="278376" y="44451"/>
                  <a:pt x="242444" y="28230"/>
                </a:cubicBezTo>
                <a:close/>
                <a:moveTo>
                  <a:pt x="118740" y="14160"/>
                </a:moveTo>
                <a:cubicBezTo>
                  <a:pt x="118740" y="4222"/>
                  <a:pt x="109076" y="-2843"/>
                  <a:pt x="99963" y="1122"/>
                </a:cubicBezTo>
                <a:cubicBezTo>
                  <a:pt x="55799" y="20335"/>
                  <a:pt x="20335" y="55799"/>
                  <a:pt x="1122" y="99963"/>
                </a:cubicBezTo>
                <a:cubicBezTo>
                  <a:pt x="-2843" y="109076"/>
                  <a:pt x="4222" y="118739"/>
                  <a:pt x="14160" y="118739"/>
                </a:cubicBezTo>
                <a:cubicBezTo>
                  <a:pt x="20285" y="118739"/>
                  <a:pt x="25711" y="114918"/>
                  <a:pt x="28230" y="109336"/>
                </a:cubicBezTo>
                <a:cubicBezTo>
                  <a:pt x="44451" y="73403"/>
                  <a:pt x="73403" y="44451"/>
                  <a:pt x="109336" y="28230"/>
                </a:cubicBezTo>
                <a:cubicBezTo>
                  <a:pt x="114918" y="25710"/>
                  <a:pt x="118740" y="20285"/>
                  <a:pt x="118740" y="14160"/>
                </a:cubicBezTo>
                <a:close/>
                <a:moveTo>
                  <a:pt x="242444" y="323549"/>
                </a:moveTo>
                <a:cubicBezTo>
                  <a:pt x="236862" y="326068"/>
                  <a:pt x="233039" y="331495"/>
                  <a:pt x="233039" y="337618"/>
                </a:cubicBezTo>
                <a:cubicBezTo>
                  <a:pt x="233039" y="347556"/>
                  <a:pt x="242703" y="354622"/>
                  <a:pt x="251816" y="350658"/>
                </a:cubicBezTo>
                <a:cubicBezTo>
                  <a:pt x="295980" y="331444"/>
                  <a:pt x="331444" y="295980"/>
                  <a:pt x="350657" y="251817"/>
                </a:cubicBezTo>
                <a:cubicBezTo>
                  <a:pt x="354622" y="242703"/>
                  <a:pt x="347558" y="233039"/>
                  <a:pt x="337620" y="233039"/>
                </a:cubicBezTo>
                <a:cubicBezTo>
                  <a:pt x="331495" y="233039"/>
                  <a:pt x="326068" y="236860"/>
                  <a:pt x="323549" y="242444"/>
                </a:cubicBezTo>
                <a:cubicBezTo>
                  <a:pt x="307328" y="278376"/>
                  <a:pt x="278376" y="307328"/>
                  <a:pt x="242444" y="323549"/>
                </a:cubicBezTo>
                <a:close/>
                <a:moveTo>
                  <a:pt x="14160" y="233039"/>
                </a:moveTo>
                <a:cubicBezTo>
                  <a:pt x="20285" y="233039"/>
                  <a:pt x="25710" y="236860"/>
                  <a:pt x="28230" y="242444"/>
                </a:cubicBezTo>
                <a:cubicBezTo>
                  <a:pt x="44451" y="278376"/>
                  <a:pt x="73403" y="307328"/>
                  <a:pt x="109336" y="323549"/>
                </a:cubicBezTo>
                <a:cubicBezTo>
                  <a:pt x="114918" y="326068"/>
                  <a:pt x="118740" y="331495"/>
                  <a:pt x="118740" y="337618"/>
                </a:cubicBezTo>
                <a:cubicBezTo>
                  <a:pt x="118740" y="347556"/>
                  <a:pt x="109076" y="354622"/>
                  <a:pt x="99963" y="350658"/>
                </a:cubicBezTo>
                <a:cubicBezTo>
                  <a:pt x="55799" y="331444"/>
                  <a:pt x="20335" y="295980"/>
                  <a:pt x="1122" y="251817"/>
                </a:cubicBezTo>
                <a:cubicBezTo>
                  <a:pt x="-2843" y="242703"/>
                  <a:pt x="4222" y="233039"/>
                  <a:pt x="14160" y="233039"/>
                </a:cubicBezTo>
                <a:close/>
                <a:moveTo>
                  <a:pt x="175889" y="71114"/>
                </a:moveTo>
                <a:cubicBezTo>
                  <a:pt x="172205" y="71114"/>
                  <a:pt x="168570" y="71304"/>
                  <a:pt x="164992" y="71673"/>
                </a:cubicBezTo>
                <a:cubicBezTo>
                  <a:pt x="157142" y="72483"/>
                  <a:pt x="150124" y="66777"/>
                  <a:pt x="149312" y="58927"/>
                </a:cubicBezTo>
                <a:cubicBezTo>
                  <a:pt x="148503" y="51078"/>
                  <a:pt x="154210" y="44059"/>
                  <a:pt x="162059" y="43249"/>
                </a:cubicBezTo>
                <a:cubicBezTo>
                  <a:pt x="166610" y="42779"/>
                  <a:pt x="171224" y="42539"/>
                  <a:pt x="175889" y="42539"/>
                </a:cubicBezTo>
                <a:cubicBezTo>
                  <a:pt x="239354" y="42539"/>
                  <a:pt x="292435" y="86862"/>
                  <a:pt x="305926" y="146228"/>
                </a:cubicBezTo>
                <a:cubicBezTo>
                  <a:pt x="307673" y="153922"/>
                  <a:pt x="302853" y="161577"/>
                  <a:pt x="295159" y="163326"/>
                </a:cubicBezTo>
                <a:cubicBezTo>
                  <a:pt x="287465" y="165074"/>
                  <a:pt x="279809" y="160255"/>
                  <a:pt x="278060" y="152560"/>
                </a:cubicBezTo>
                <a:cubicBezTo>
                  <a:pt x="267462" y="105919"/>
                  <a:pt x="225724" y="71114"/>
                  <a:pt x="175889" y="71114"/>
                </a:cubicBezTo>
                <a:close/>
                <a:moveTo>
                  <a:pt x="121044" y="69222"/>
                </a:moveTo>
                <a:cubicBezTo>
                  <a:pt x="125469" y="75755"/>
                  <a:pt x="123759" y="84639"/>
                  <a:pt x="117225" y="89063"/>
                </a:cubicBezTo>
                <a:cubicBezTo>
                  <a:pt x="89371" y="107924"/>
                  <a:pt x="71114" y="139778"/>
                  <a:pt x="71114" y="175889"/>
                </a:cubicBezTo>
                <a:cubicBezTo>
                  <a:pt x="71114" y="197650"/>
                  <a:pt x="77732" y="217820"/>
                  <a:pt x="89063" y="234554"/>
                </a:cubicBezTo>
                <a:cubicBezTo>
                  <a:pt x="93487" y="241088"/>
                  <a:pt x="91777" y="249971"/>
                  <a:pt x="85243" y="254394"/>
                </a:cubicBezTo>
                <a:cubicBezTo>
                  <a:pt x="78709" y="258819"/>
                  <a:pt x="69826" y="257109"/>
                  <a:pt x="65402" y="250575"/>
                </a:cubicBezTo>
                <a:cubicBezTo>
                  <a:pt x="50970" y="229261"/>
                  <a:pt x="42539" y="203538"/>
                  <a:pt x="42539" y="175889"/>
                </a:cubicBezTo>
                <a:cubicBezTo>
                  <a:pt x="42539" y="129898"/>
                  <a:pt x="65834" y="89352"/>
                  <a:pt x="101203" y="65402"/>
                </a:cubicBezTo>
                <a:cubicBezTo>
                  <a:pt x="107737" y="60978"/>
                  <a:pt x="116620" y="62688"/>
                  <a:pt x="121044" y="69222"/>
                </a:cubicBezTo>
                <a:close/>
                <a:moveTo>
                  <a:pt x="294582" y="193129"/>
                </a:moveTo>
                <a:cubicBezTo>
                  <a:pt x="302200" y="195181"/>
                  <a:pt x="306715" y="203020"/>
                  <a:pt x="304663" y="210640"/>
                </a:cubicBezTo>
                <a:cubicBezTo>
                  <a:pt x="289372" y="267426"/>
                  <a:pt x="237531" y="309239"/>
                  <a:pt x="175889" y="309239"/>
                </a:cubicBezTo>
                <a:cubicBezTo>
                  <a:pt x="153572" y="309239"/>
                  <a:pt x="132495" y="303745"/>
                  <a:pt x="113980" y="294024"/>
                </a:cubicBezTo>
                <a:cubicBezTo>
                  <a:pt x="106993" y="290357"/>
                  <a:pt x="104303" y="281719"/>
                  <a:pt x="107971" y="274734"/>
                </a:cubicBezTo>
                <a:cubicBezTo>
                  <a:pt x="111639" y="267746"/>
                  <a:pt x="120276" y="265056"/>
                  <a:pt x="127263" y="268724"/>
                </a:cubicBezTo>
                <a:cubicBezTo>
                  <a:pt x="141780" y="276345"/>
                  <a:pt x="158310" y="280664"/>
                  <a:pt x="175889" y="280664"/>
                </a:cubicBezTo>
                <a:cubicBezTo>
                  <a:pt x="224287" y="280664"/>
                  <a:pt x="265054" y="247837"/>
                  <a:pt x="277071" y="203211"/>
                </a:cubicBezTo>
                <a:cubicBezTo>
                  <a:pt x="279123" y="195591"/>
                  <a:pt x="286962" y="191078"/>
                  <a:pt x="294582" y="193129"/>
                </a:cubicBezTo>
                <a:close/>
                <a:moveTo>
                  <a:pt x="175889" y="99689"/>
                </a:moveTo>
                <a:cubicBezTo>
                  <a:pt x="133805" y="99689"/>
                  <a:pt x="99689" y="133805"/>
                  <a:pt x="99689" y="175889"/>
                </a:cubicBezTo>
                <a:cubicBezTo>
                  <a:pt x="99689" y="217974"/>
                  <a:pt x="133805" y="252089"/>
                  <a:pt x="175889" y="252089"/>
                </a:cubicBezTo>
                <a:cubicBezTo>
                  <a:pt x="217974" y="252089"/>
                  <a:pt x="252089" y="217974"/>
                  <a:pt x="252089" y="175889"/>
                </a:cubicBezTo>
                <a:cubicBezTo>
                  <a:pt x="252089" y="133805"/>
                  <a:pt x="217974" y="99689"/>
                  <a:pt x="175889" y="99689"/>
                </a:cubicBezTo>
                <a:close/>
                <a:moveTo>
                  <a:pt x="128264" y="175889"/>
                </a:moveTo>
                <a:cubicBezTo>
                  <a:pt x="128264" y="149587"/>
                  <a:pt x="149587" y="128264"/>
                  <a:pt x="175889" y="128264"/>
                </a:cubicBezTo>
                <a:cubicBezTo>
                  <a:pt x="202191" y="128264"/>
                  <a:pt x="223514" y="149587"/>
                  <a:pt x="223514" y="175889"/>
                </a:cubicBezTo>
                <a:cubicBezTo>
                  <a:pt x="223514" y="202191"/>
                  <a:pt x="202191" y="223514"/>
                  <a:pt x="175889" y="223514"/>
                </a:cubicBezTo>
                <a:cubicBezTo>
                  <a:pt x="149587" y="223514"/>
                  <a:pt x="128264" y="202191"/>
                  <a:pt x="128264" y="175889"/>
                </a:cubicBezTo>
                <a:close/>
              </a:path>
            </a:pathLst>
          </a:custGeom>
          <a:gradFill>
            <a:gsLst>
              <a:gs pos="100000">
                <a:srgbClr val="0085A7"/>
              </a:gs>
              <a:gs pos="0">
                <a:srgbClr val="002050"/>
              </a:gs>
            </a:gsLst>
            <a:lin ang="5400000" scaled="0"/>
          </a:gra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2" name="Graphic 196">
            <a:extLst>
              <a:ext uri="{FF2B5EF4-FFF2-40B4-BE49-F238E27FC236}">
                <a16:creationId xmlns:a16="http://schemas.microsoft.com/office/drawing/2014/main" id="{0114F77E-4E35-6FB4-DC1B-9203CDF0EF12}"/>
              </a:ext>
            </a:extLst>
          </p:cNvPr>
          <p:cNvSpPr/>
          <p:nvPr/>
        </p:nvSpPr>
        <p:spPr>
          <a:xfrm>
            <a:off x="1638619" y="29596944"/>
            <a:ext cx="370801" cy="370781"/>
          </a:xfrm>
          <a:custGeom>
            <a:avLst/>
            <a:gdLst>
              <a:gd name="connsiteX0" fmla="*/ 327939 w 370801"/>
              <a:gd name="connsiteY0" fmla="*/ 0 h 370781"/>
              <a:gd name="connsiteX1" fmla="*/ 370802 w 370801"/>
              <a:gd name="connsiteY1" fmla="*/ 42863 h 370781"/>
              <a:gd name="connsiteX2" fmla="*/ 370802 w 370801"/>
              <a:gd name="connsiteY2" fmla="*/ 146913 h 370781"/>
              <a:gd name="connsiteX3" fmla="*/ 352674 w 370801"/>
              <a:gd name="connsiteY3" fmla="*/ 190687 h 370781"/>
              <a:gd name="connsiteX4" fmla="*/ 190730 w 370801"/>
              <a:gd name="connsiteY4" fmla="*/ 352671 h 370781"/>
              <a:gd name="connsiteX5" fmla="*/ 103168 w 370801"/>
              <a:gd name="connsiteY5" fmla="*/ 352697 h 370781"/>
              <a:gd name="connsiteX6" fmla="*/ 18173 w 370801"/>
              <a:gd name="connsiteY6" fmla="*/ 267828 h 370781"/>
              <a:gd name="connsiteX7" fmla="*/ 18100 w 370801"/>
              <a:gd name="connsiteY7" fmla="*/ 180274 h 370781"/>
              <a:gd name="connsiteX8" fmla="*/ 180020 w 370801"/>
              <a:gd name="connsiteY8" fmla="*/ 18161 h 370781"/>
              <a:gd name="connsiteX9" fmla="*/ 223825 w 370801"/>
              <a:gd name="connsiteY9" fmla="*/ 0 h 370781"/>
              <a:gd name="connsiteX10" fmla="*/ 327939 w 370801"/>
              <a:gd name="connsiteY10" fmla="*/ 0 h 370781"/>
              <a:gd name="connsiteX11" fmla="*/ 327939 w 370801"/>
              <a:gd name="connsiteY11" fmla="*/ 28575 h 370781"/>
              <a:gd name="connsiteX12" fmla="*/ 223825 w 370801"/>
              <a:gd name="connsiteY12" fmla="*/ 28575 h 370781"/>
              <a:gd name="connsiteX13" fmla="*/ 200237 w 370801"/>
              <a:gd name="connsiteY13" fmla="*/ 38354 h 370781"/>
              <a:gd name="connsiteX14" fmla="*/ 38080 w 370801"/>
              <a:gd name="connsiteY14" fmla="*/ 200707 h 370781"/>
              <a:gd name="connsiteX15" fmla="*/ 38361 w 370801"/>
              <a:gd name="connsiteY15" fmla="*/ 247606 h 370781"/>
              <a:gd name="connsiteX16" fmla="*/ 123347 w 370801"/>
              <a:gd name="connsiteY16" fmla="*/ 332464 h 370781"/>
              <a:gd name="connsiteX17" fmla="*/ 170533 w 370801"/>
              <a:gd name="connsiteY17" fmla="*/ 332457 h 370781"/>
              <a:gd name="connsiteX18" fmla="*/ 332465 w 370801"/>
              <a:gd name="connsiteY18" fmla="*/ 170482 h 370781"/>
              <a:gd name="connsiteX19" fmla="*/ 342227 w 370801"/>
              <a:gd name="connsiteY19" fmla="*/ 146913 h 370781"/>
              <a:gd name="connsiteX20" fmla="*/ 342227 w 370801"/>
              <a:gd name="connsiteY20" fmla="*/ 42863 h 370781"/>
              <a:gd name="connsiteX21" fmla="*/ 327939 w 370801"/>
              <a:gd name="connsiteY21" fmla="*/ 28575 h 370781"/>
              <a:gd name="connsiteX22" fmla="*/ 275552 w 370801"/>
              <a:gd name="connsiteY22" fmla="*/ 66717 h 370781"/>
              <a:gd name="connsiteX23" fmla="*/ 304127 w 370801"/>
              <a:gd name="connsiteY23" fmla="*/ 95291 h 370781"/>
              <a:gd name="connsiteX24" fmla="*/ 275552 w 370801"/>
              <a:gd name="connsiteY24" fmla="*/ 123866 h 370781"/>
              <a:gd name="connsiteX25" fmla="*/ 246977 w 370801"/>
              <a:gd name="connsiteY25" fmla="*/ 95291 h 370781"/>
              <a:gd name="connsiteX26" fmla="*/ 275552 w 370801"/>
              <a:gd name="connsiteY26" fmla="*/ 66717 h 3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0801" h="370781">
                <a:moveTo>
                  <a:pt x="327939" y="0"/>
                </a:moveTo>
                <a:cubicBezTo>
                  <a:pt x="351612" y="0"/>
                  <a:pt x="370802" y="19190"/>
                  <a:pt x="370802" y="42863"/>
                </a:cubicBezTo>
                <a:lnTo>
                  <a:pt x="370802" y="146913"/>
                </a:lnTo>
                <a:cubicBezTo>
                  <a:pt x="370802" y="163331"/>
                  <a:pt x="364281" y="179076"/>
                  <a:pt x="352674" y="190687"/>
                </a:cubicBezTo>
                <a:lnTo>
                  <a:pt x="190730" y="352671"/>
                </a:lnTo>
                <a:cubicBezTo>
                  <a:pt x="166546" y="376805"/>
                  <a:pt x="127383" y="376822"/>
                  <a:pt x="103168" y="352697"/>
                </a:cubicBezTo>
                <a:lnTo>
                  <a:pt x="18173" y="267828"/>
                </a:lnTo>
                <a:cubicBezTo>
                  <a:pt x="-6030" y="243674"/>
                  <a:pt x="-6061" y="204471"/>
                  <a:pt x="18100" y="180274"/>
                </a:cubicBezTo>
                <a:lnTo>
                  <a:pt x="180020" y="18161"/>
                </a:lnTo>
                <a:cubicBezTo>
                  <a:pt x="191632" y="6534"/>
                  <a:pt x="207391" y="0"/>
                  <a:pt x="223825" y="0"/>
                </a:cubicBezTo>
                <a:lnTo>
                  <a:pt x="327939" y="0"/>
                </a:lnTo>
                <a:close/>
                <a:moveTo>
                  <a:pt x="327939" y="28575"/>
                </a:moveTo>
                <a:lnTo>
                  <a:pt x="223825" y="28575"/>
                </a:lnTo>
                <a:cubicBezTo>
                  <a:pt x="214976" y="28575"/>
                  <a:pt x="206490" y="32093"/>
                  <a:pt x="200237" y="38354"/>
                </a:cubicBezTo>
                <a:lnTo>
                  <a:pt x="38080" y="200707"/>
                </a:lnTo>
                <a:cubicBezTo>
                  <a:pt x="25312" y="213754"/>
                  <a:pt x="25409" y="234679"/>
                  <a:pt x="38361" y="247606"/>
                </a:cubicBezTo>
                <a:lnTo>
                  <a:pt x="123347" y="332464"/>
                </a:lnTo>
                <a:cubicBezTo>
                  <a:pt x="136394" y="345462"/>
                  <a:pt x="157508" y="345453"/>
                  <a:pt x="170533" y="332457"/>
                </a:cubicBezTo>
                <a:lnTo>
                  <a:pt x="332465" y="170482"/>
                </a:lnTo>
                <a:cubicBezTo>
                  <a:pt x="338716" y="164232"/>
                  <a:pt x="342227" y="155753"/>
                  <a:pt x="342227" y="146913"/>
                </a:cubicBezTo>
                <a:lnTo>
                  <a:pt x="342227" y="42863"/>
                </a:lnTo>
                <a:cubicBezTo>
                  <a:pt x="342227" y="34972"/>
                  <a:pt x="335830" y="28575"/>
                  <a:pt x="327939" y="28575"/>
                </a:cubicBezTo>
                <a:close/>
                <a:moveTo>
                  <a:pt x="275552" y="66717"/>
                </a:moveTo>
                <a:cubicBezTo>
                  <a:pt x="291333" y="66717"/>
                  <a:pt x="304127" y="79510"/>
                  <a:pt x="304127" y="95291"/>
                </a:cubicBezTo>
                <a:cubicBezTo>
                  <a:pt x="304127" y="111072"/>
                  <a:pt x="291333" y="123866"/>
                  <a:pt x="275552" y="123866"/>
                </a:cubicBezTo>
                <a:cubicBezTo>
                  <a:pt x="259771" y="123866"/>
                  <a:pt x="246977" y="111072"/>
                  <a:pt x="246977" y="95291"/>
                </a:cubicBezTo>
                <a:cubicBezTo>
                  <a:pt x="246977" y="79510"/>
                  <a:pt x="259771" y="66717"/>
                  <a:pt x="275552" y="66717"/>
                </a:cubicBezTo>
                <a:close/>
              </a:path>
            </a:pathLst>
          </a:custGeom>
          <a:solidFill>
            <a:srgbClr val="7030A0"/>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1" name="Graphic 197">
            <a:extLst>
              <a:ext uri="{FF2B5EF4-FFF2-40B4-BE49-F238E27FC236}">
                <a16:creationId xmlns:a16="http://schemas.microsoft.com/office/drawing/2014/main" id="{30D7C5E6-3B82-B9C5-2CC6-209C4F268BA9}"/>
              </a:ext>
            </a:extLst>
          </p:cNvPr>
          <p:cNvSpPr/>
          <p:nvPr/>
        </p:nvSpPr>
        <p:spPr>
          <a:xfrm>
            <a:off x="4131612" y="29620410"/>
            <a:ext cx="380999" cy="323849"/>
          </a:xfrm>
          <a:custGeom>
            <a:avLst/>
            <a:gdLst>
              <a:gd name="connsiteX0" fmla="*/ 91065 w 380999"/>
              <a:gd name="connsiteY0" fmla="*/ 24390 h 323849"/>
              <a:gd name="connsiteX1" fmla="*/ 91065 w 380999"/>
              <a:gd name="connsiteY1" fmla="*/ 4185 h 323849"/>
              <a:gd name="connsiteX2" fmla="*/ 70860 w 380999"/>
              <a:gd name="connsiteY2" fmla="*/ 4185 h 323849"/>
              <a:gd name="connsiteX3" fmla="*/ 33337 w 380999"/>
              <a:gd name="connsiteY3" fmla="*/ 41707 h 323849"/>
              <a:gd name="connsiteX4" fmla="*/ 24390 w 380999"/>
              <a:gd name="connsiteY4" fmla="*/ 32760 h 323849"/>
              <a:gd name="connsiteX5" fmla="*/ 4185 w 380999"/>
              <a:gd name="connsiteY5" fmla="*/ 32760 h 323849"/>
              <a:gd name="connsiteX6" fmla="*/ 4185 w 380999"/>
              <a:gd name="connsiteY6" fmla="*/ 52965 h 323849"/>
              <a:gd name="connsiteX7" fmla="*/ 23235 w 380999"/>
              <a:gd name="connsiteY7" fmla="*/ 72015 h 323849"/>
              <a:gd name="connsiteX8" fmla="*/ 43440 w 380999"/>
              <a:gd name="connsiteY8" fmla="*/ 72015 h 323849"/>
              <a:gd name="connsiteX9" fmla="*/ 91065 w 380999"/>
              <a:gd name="connsiteY9" fmla="*/ 24390 h 323849"/>
              <a:gd name="connsiteX10" fmla="*/ 366712 w 380999"/>
              <a:gd name="connsiteY10" fmla="*/ 276355 h 323849"/>
              <a:gd name="connsiteX11" fmla="*/ 147637 w 380999"/>
              <a:gd name="connsiteY11" fmla="*/ 276355 h 323849"/>
              <a:gd name="connsiteX12" fmla="*/ 145699 w 380999"/>
              <a:gd name="connsiteY12" fmla="*/ 276486 h 323849"/>
              <a:gd name="connsiteX13" fmla="*/ 133350 w 380999"/>
              <a:gd name="connsiteY13" fmla="*/ 290642 h 323849"/>
              <a:gd name="connsiteX14" fmla="*/ 147637 w 380999"/>
              <a:gd name="connsiteY14" fmla="*/ 304930 h 323849"/>
              <a:gd name="connsiteX15" fmla="*/ 366712 w 380999"/>
              <a:gd name="connsiteY15" fmla="*/ 304930 h 323849"/>
              <a:gd name="connsiteX16" fmla="*/ 368652 w 380999"/>
              <a:gd name="connsiteY16" fmla="*/ 304800 h 323849"/>
              <a:gd name="connsiteX17" fmla="*/ 381000 w 380999"/>
              <a:gd name="connsiteY17" fmla="*/ 290642 h 323849"/>
              <a:gd name="connsiteX18" fmla="*/ 366712 w 380999"/>
              <a:gd name="connsiteY18" fmla="*/ 276355 h 323849"/>
              <a:gd name="connsiteX19" fmla="*/ 366712 w 380999"/>
              <a:gd name="connsiteY19" fmla="*/ 152400 h 323849"/>
              <a:gd name="connsiteX20" fmla="*/ 147637 w 380999"/>
              <a:gd name="connsiteY20" fmla="*/ 152400 h 323849"/>
              <a:gd name="connsiteX21" fmla="*/ 145699 w 380999"/>
              <a:gd name="connsiteY21" fmla="*/ 152529 h 323849"/>
              <a:gd name="connsiteX22" fmla="*/ 133350 w 380999"/>
              <a:gd name="connsiteY22" fmla="*/ 166687 h 323849"/>
              <a:gd name="connsiteX23" fmla="*/ 147637 w 380999"/>
              <a:gd name="connsiteY23" fmla="*/ 180975 h 323849"/>
              <a:gd name="connsiteX24" fmla="*/ 366712 w 380999"/>
              <a:gd name="connsiteY24" fmla="*/ 180975 h 323849"/>
              <a:gd name="connsiteX25" fmla="*/ 368652 w 380999"/>
              <a:gd name="connsiteY25" fmla="*/ 180845 h 323849"/>
              <a:gd name="connsiteX26" fmla="*/ 381000 w 380999"/>
              <a:gd name="connsiteY26" fmla="*/ 166687 h 323849"/>
              <a:gd name="connsiteX27" fmla="*/ 366712 w 380999"/>
              <a:gd name="connsiteY27" fmla="*/ 152400 h 323849"/>
              <a:gd name="connsiteX28" fmla="*/ 366712 w 380999"/>
              <a:gd name="connsiteY28" fmla="*/ 28575 h 323849"/>
              <a:gd name="connsiteX29" fmla="*/ 147637 w 380999"/>
              <a:gd name="connsiteY29" fmla="*/ 28575 h 323849"/>
              <a:gd name="connsiteX30" fmla="*/ 145699 w 380999"/>
              <a:gd name="connsiteY30" fmla="*/ 28705 h 323849"/>
              <a:gd name="connsiteX31" fmla="*/ 133350 w 380999"/>
              <a:gd name="connsiteY31" fmla="*/ 42862 h 323849"/>
              <a:gd name="connsiteX32" fmla="*/ 147637 w 380999"/>
              <a:gd name="connsiteY32" fmla="*/ 57150 h 323849"/>
              <a:gd name="connsiteX33" fmla="*/ 366712 w 380999"/>
              <a:gd name="connsiteY33" fmla="*/ 57150 h 323849"/>
              <a:gd name="connsiteX34" fmla="*/ 368652 w 380999"/>
              <a:gd name="connsiteY34" fmla="*/ 57019 h 323849"/>
              <a:gd name="connsiteX35" fmla="*/ 381000 w 380999"/>
              <a:gd name="connsiteY35" fmla="*/ 42862 h 323849"/>
              <a:gd name="connsiteX36" fmla="*/ 366712 w 380999"/>
              <a:gd name="connsiteY36" fmla="*/ 28575 h 323849"/>
              <a:gd name="connsiteX37" fmla="*/ 91065 w 380999"/>
              <a:gd name="connsiteY37" fmla="*/ 272040 h 323849"/>
              <a:gd name="connsiteX38" fmla="*/ 91065 w 380999"/>
              <a:gd name="connsiteY38" fmla="*/ 251835 h 323849"/>
              <a:gd name="connsiteX39" fmla="*/ 70860 w 380999"/>
              <a:gd name="connsiteY39" fmla="*/ 251835 h 323849"/>
              <a:gd name="connsiteX40" fmla="*/ 33337 w 380999"/>
              <a:gd name="connsiteY40" fmla="*/ 289356 h 323849"/>
              <a:gd name="connsiteX41" fmla="*/ 24390 w 380999"/>
              <a:gd name="connsiteY41" fmla="*/ 280410 h 323849"/>
              <a:gd name="connsiteX42" fmla="*/ 4185 w 380999"/>
              <a:gd name="connsiteY42" fmla="*/ 280410 h 323849"/>
              <a:gd name="connsiteX43" fmla="*/ 4185 w 380999"/>
              <a:gd name="connsiteY43" fmla="*/ 300615 h 323849"/>
              <a:gd name="connsiteX44" fmla="*/ 23235 w 380999"/>
              <a:gd name="connsiteY44" fmla="*/ 319665 h 323849"/>
              <a:gd name="connsiteX45" fmla="*/ 43440 w 380999"/>
              <a:gd name="connsiteY45" fmla="*/ 319665 h 323849"/>
              <a:gd name="connsiteX46" fmla="*/ 91065 w 380999"/>
              <a:gd name="connsiteY46" fmla="*/ 272040 h 323849"/>
              <a:gd name="connsiteX47" fmla="*/ 91065 w 380999"/>
              <a:gd name="connsiteY47" fmla="*/ 128010 h 323849"/>
              <a:gd name="connsiteX48" fmla="*/ 91065 w 380999"/>
              <a:gd name="connsiteY48" fmla="*/ 148215 h 323849"/>
              <a:gd name="connsiteX49" fmla="*/ 43440 w 380999"/>
              <a:gd name="connsiteY49" fmla="*/ 195840 h 323849"/>
              <a:gd name="connsiteX50" fmla="*/ 23235 w 380999"/>
              <a:gd name="connsiteY50" fmla="*/ 195840 h 323849"/>
              <a:gd name="connsiteX51" fmla="*/ 4185 w 380999"/>
              <a:gd name="connsiteY51" fmla="*/ 176790 h 323849"/>
              <a:gd name="connsiteX52" fmla="*/ 4185 w 380999"/>
              <a:gd name="connsiteY52" fmla="*/ 156585 h 323849"/>
              <a:gd name="connsiteX53" fmla="*/ 24390 w 380999"/>
              <a:gd name="connsiteY53" fmla="*/ 156585 h 323849"/>
              <a:gd name="connsiteX54" fmla="*/ 33337 w 380999"/>
              <a:gd name="connsiteY54" fmla="*/ 165531 h 323849"/>
              <a:gd name="connsiteX55" fmla="*/ 70860 w 380999"/>
              <a:gd name="connsiteY55" fmla="*/ 128010 h 323849"/>
              <a:gd name="connsiteX56" fmla="*/ 91065 w 380999"/>
              <a:gd name="connsiteY56" fmla="*/ 128010 h 32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80999" h="323849">
                <a:moveTo>
                  <a:pt x="91065" y="24390"/>
                </a:moveTo>
                <a:cubicBezTo>
                  <a:pt x="96645" y="18811"/>
                  <a:pt x="96645" y="9764"/>
                  <a:pt x="91065" y="4185"/>
                </a:cubicBezTo>
                <a:cubicBezTo>
                  <a:pt x="85486" y="-1395"/>
                  <a:pt x="76439" y="-1395"/>
                  <a:pt x="70860" y="4185"/>
                </a:cubicBezTo>
                <a:lnTo>
                  <a:pt x="33337" y="41707"/>
                </a:lnTo>
                <a:lnTo>
                  <a:pt x="24390" y="32760"/>
                </a:lnTo>
                <a:cubicBezTo>
                  <a:pt x="18811" y="27180"/>
                  <a:pt x="9764" y="27180"/>
                  <a:pt x="4185" y="32760"/>
                </a:cubicBezTo>
                <a:cubicBezTo>
                  <a:pt x="-1395" y="38339"/>
                  <a:pt x="-1395" y="47386"/>
                  <a:pt x="4185" y="52965"/>
                </a:cubicBezTo>
                <a:lnTo>
                  <a:pt x="23235" y="72015"/>
                </a:lnTo>
                <a:cubicBezTo>
                  <a:pt x="28814" y="77595"/>
                  <a:pt x="37861" y="77595"/>
                  <a:pt x="43440" y="72015"/>
                </a:cubicBezTo>
                <a:lnTo>
                  <a:pt x="91065" y="24390"/>
                </a:lnTo>
                <a:close/>
                <a:moveTo>
                  <a:pt x="366712" y="276355"/>
                </a:moveTo>
                <a:lnTo>
                  <a:pt x="147637" y="276355"/>
                </a:lnTo>
                <a:lnTo>
                  <a:pt x="145699" y="276486"/>
                </a:lnTo>
                <a:cubicBezTo>
                  <a:pt x="138725" y="277433"/>
                  <a:pt x="133350" y="283411"/>
                  <a:pt x="133350" y="290642"/>
                </a:cubicBezTo>
                <a:cubicBezTo>
                  <a:pt x="133350" y="298534"/>
                  <a:pt x="139747" y="304930"/>
                  <a:pt x="147637" y="304930"/>
                </a:cubicBezTo>
                <a:lnTo>
                  <a:pt x="366712" y="304930"/>
                </a:lnTo>
                <a:lnTo>
                  <a:pt x="368652" y="304800"/>
                </a:lnTo>
                <a:cubicBezTo>
                  <a:pt x="375624" y="303853"/>
                  <a:pt x="381000" y="297875"/>
                  <a:pt x="381000" y="290642"/>
                </a:cubicBezTo>
                <a:cubicBezTo>
                  <a:pt x="381000" y="282751"/>
                  <a:pt x="374603" y="276355"/>
                  <a:pt x="366712" y="276355"/>
                </a:cubicBezTo>
                <a:close/>
                <a:moveTo>
                  <a:pt x="366712" y="152400"/>
                </a:moveTo>
                <a:lnTo>
                  <a:pt x="147637" y="152400"/>
                </a:lnTo>
                <a:lnTo>
                  <a:pt x="145699" y="152529"/>
                </a:lnTo>
                <a:cubicBezTo>
                  <a:pt x="138725" y="153476"/>
                  <a:pt x="133350" y="159454"/>
                  <a:pt x="133350" y="166687"/>
                </a:cubicBezTo>
                <a:cubicBezTo>
                  <a:pt x="133350" y="174578"/>
                  <a:pt x="139747" y="180975"/>
                  <a:pt x="147637" y="180975"/>
                </a:cubicBezTo>
                <a:lnTo>
                  <a:pt x="366712" y="180975"/>
                </a:lnTo>
                <a:lnTo>
                  <a:pt x="368652" y="180845"/>
                </a:lnTo>
                <a:cubicBezTo>
                  <a:pt x="375624" y="179899"/>
                  <a:pt x="381000" y="173921"/>
                  <a:pt x="381000" y="166687"/>
                </a:cubicBezTo>
                <a:cubicBezTo>
                  <a:pt x="381000" y="158797"/>
                  <a:pt x="374603" y="152400"/>
                  <a:pt x="366712" y="152400"/>
                </a:cubicBezTo>
                <a:close/>
                <a:moveTo>
                  <a:pt x="366712" y="28575"/>
                </a:moveTo>
                <a:lnTo>
                  <a:pt x="147637" y="28575"/>
                </a:lnTo>
                <a:lnTo>
                  <a:pt x="145699" y="28705"/>
                </a:lnTo>
                <a:cubicBezTo>
                  <a:pt x="138725" y="29651"/>
                  <a:pt x="133350" y="35629"/>
                  <a:pt x="133350" y="42862"/>
                </a:cubicBezTo>
                <a:cubicBezTo>
                  <a:pt x="133350" y="50753"/>
                  <a:pt x="139747" y="57150"/>
                  <a:pt x="147637" y="57150"/>
                </a:cubicBezTo>
                <a:lnTo>
                  <a:pt x="366712" y="57150"/>
                </a:lnTo>
                <a:lnTo>
                  <a:pt x="368652" y="57019"/>
                </a:lnTo>
                <a:cubicBezTo>
                  <a:pt x="375624" y="56073"/>
                  <a:pt x="381000" y="50096"/>
                  <a:pt x="381000" y="42862"/>
                </a:cubicBezTo>
                <a:cubicBezTo>
                  <a:pt x="381000" y="34972"/>
                  <a:pt x="374603" y="28575"/>
                  <a:pt x="366712" y="28575"/>
                </a:cubicBezTo>
                <a:close/>
                <a:moveTo>
                  <a:pt x="91065" y="272040"/>
                </a:moveTo>
                <a:cubicBezTo>
                  <a:pt x="96645" y="266460"/>
                  <a:pt x="96645" y="257415"/>
                  <a:pt x="91065" y="251835"/>
                </a:cubicBezTo>
                <a:cubicBezTo>
                  <a:pt x="85486" y="246255"/>
                  <a:pt x="76439" y="246255"/>
                  <a:pt x="70860" y="251835"/>
                </a:cubicBezTo>
                <a:lnTo>
                  <a:pt x="33337" y="289356"/>
                </a:lnTo>
                <a:lnTo>
                  <a:pt x="24390" y="280410"/>
                </a:lnTo>
                <a:cubicBezTo>
                  <a:pt x="18811" y="274831"/>
                  <a:pt x="9764" y="274831"/>
                  <a:pt x="4185" y="280410"/>
                </a:cubicBezTo>
                <a:cubicBezTo>
                  <a:pt x="-1395" y="285990"/>
                  <a:pt x="-1395" y="295035"/>
                  <a:pt x="4185" y="300615"/>
                </a:cubicBezTo>
                <a:lnTo>
                  <a:pt x="23235" y="319665"/>
                </a:lnTo>
                <a:cubicBezTo>
                  <a:pt x="28814" y="325244"/>
                  <a:pt x="37861" y="325244"/>
                  <a:pt x="43440" y="319665"/>
                </a:cubicBezTo>
                <a:lnTo>
                  <a:pt x="91065" y="272040"/>
                </a:lnTo>
                <a:close/>
                <a:moveTo>
                  <a:pt x="91065" y="128010"/>
                </a:moveTo>
                <a:cubicBezTo>
                  <a:pt x="96645" y="133590"/>
                  <a:pt x="96645" y="142635"/>
                  <a:pt x="91065" y="148215"/>
                </a:cubicBezTo>
                <a:lnTo>
                  <a:pt x="43440" y="195840"/>
                </a:lnTo>
                <a:cubicBezTo>
                  <a:pt x="37861" y="201419"/>
                  <a:pt x="28814" y="201419"/>
                  <a:pt x="23235" y="195840"/>
                </a:cubicBezTo>
                <a:lnTo>
                  <a:pt x="4185" y="176790"/>
                </a:lnTo>
                <a:cubicBezTo>
                  <a:pt x="-1395" y="171210"/>
                  <a:pt x="-1395" y="162165"/>
                  <a:pt x="4185" y="156585"/>
                </a:cubicBezTo>
                <a:cubicBezTo>
                  <a:pt x="9764" y="151005"/>
                  <a:pt x="18811" y="151005"/>
                  <a:pt x="24390" y="156585"/>
                </a:cubicBezTo>
                <a:lnTo>
                  <a:pt x="33337" y="165531"/>
                </a:lnTo>
                <a:lnTo>
                  <a:pt x="70860" y="128010"/>
                </a:lnTo>
                <a:cubicBezTo>
                  <a:pt x="76439" y="122430"/>
                  <a:pt x="85486" y="122430"/>
                  <a:pt x="91065" y="128010"/>
                </a:cubicBezTo>
                <a:close/>
              </a:path>
            </a:pathLst>
          </a:custGeom>
          <a:solidFill>
            <a:srgbClr val="0085A7"/>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0" name="Graphic 198">
            <a:extLst>
              <a:ext uri="{FF2B5EF4-FFF2-40B4-BE49-F238E27FC236}">
                <a16:creationId xmlns:a16="http://schemas.microsoft.com/office/drawing/2014/main" id="{E391CBE4-EECD-703C-CCB8-9D84219DC4DA}"/>
              </a:ext>
            </a:extLst>
          </p:cNvPr>
          <p:cNvSpPr/>
          <p:nvPr/>
        </p:nvSpPr>
        <p:spPr>
          <a:xfrm>
            <a:off x="6616727" y="29591835"/>
            <a:ext cx="380999" cy="380999"/>
          </a:xfrm>
          <a:custGeom>
            <a:avLst/>
            <a:gdLst>
              <a:gd name="connsiteX0" fmla="*/ 148215 w 380999"/>
              <a:gd name="connsiteY0" fmla="*/ 4185 h 380999"/>
              <a:gd name="connsiteX1" fmla="*/ 128010 w 380999"/>
              <a:gd name="connsiteY1" fmla="*/ 4185 h 380999"/>
              <a:gd name="connsiteX2" fmla="*/ 128010 w 380999"/>
              <a:gd name="connsiteY2" fmla="*/ 24390 h 380999"/>
              <a:gd name="connsiteX3" fmla="*/ 141719 w 380999"/>
              <a:gd name="connsiteY3" fmla="*/ 38100 h 380999"/>
              <a:gd name="connsiteX4" fmla="*/ 100012 w 380999"/>
              <a:gd name="connsiteY4" fmla="*/ 38100 h 380999"/>
              <a:gd name="connsiteX5" fmla="*/ 38100 w 380999"/>
              <a:gd name="connsiteY5" fmla="*/ 100012 h 380999"/>
              <a:gd name="connsiteX6" fmla="*/ 38100 w 380999"/>
              <a:gd name="connsiteY6" fmla="*/ 141719 h 380999"/>
              <a:gd name="connsiteX7" fmla="*/ 24390 w 380999"/>
              <a:gd name="connsiteY7" fmla="*/ 128010 h 380999"/>
              <a:gd name="connsiteX8" fmla="*/ 4185 w 380999"/>
              <a:gd name="connsiteY8" fmla="*/ 128010 h 380999"/>
              <a:gd name="connsiteX9" fmla="*/ 4185 w 380999"/>
              <a:gd name="connsiteY9" fmla="*/ 148215 h 380999"/>
              <a:gd name="connsiteX10" fmla="*/ 42285 w 380999"/>
              <a:gd name="connsiteY10" fmla="*/ 186315 h 380999"/>
              <a:gd name="connsiteX11" fmla="*/ 43794 w 380999"/>
              <a:gd name="connsiteY11" fmla="*/ 187629 h 380999"/>
              <a:gd name="connsiteX12" fmla="*/ 44526 w 380999"/>
              <a:gd name="connsiteY12" fmla="*/ 188145 h 380999"/>
              <a:gd name="connsiteX13" fmla="*/ 60981 w 380999"/>
              <a:gd name="connsiteY13" fmla="*/ 187629 h 380999"/>
              <a:gd name="connsiteX14" fmla="*/ 62490 w 380999"/>
              <a:gd name="connsiteY14" fmla="*/ 186315 h 380999"/>
              <a:gd name="connsiteX15" fmla="*/ 100590 w 380999"/>
              <a:gd name="connsiteY15" fmla="*/ 148215 h 380999"/>
              <a:gd name="connsiteX16" fmla="*/ 103961 w 380999"/>
              <a:gd name="connsiteY16" fmla="*/ 142875 h 380999"/>
              <a:gd name="connsiteX17" fmla="*/ 100590 w 380999"/>
              <a:gd name="connsiteY17" fmla="*/ 128010 h 380999"/>
              <a:gd name="connsiteX18" fmla="*/ 80385 w 380999"/>
              <a:gd name="connsiteY18" fmla="*/ 128010 h 380999"/>
              <a:gd name="connsiteX19" fmla="*/ 66675 w 380999"/>
              <a:gd name="connsiteY19" fmla="*/ 141719 h 380999"/>
              <a:gd name="connsiteX20" fmla="*/ 66675 w 380999"/>
              <a:gd name="connsiteY20" fmla="*/ 100012 h 380999"/>
              <a:gd name="connsiteX21" fmla="*/ 100012 w 380999"/>
              <a:gd name="connsiteY21" fmla="*/ 66675 h 380999"/>
              <a:gd name="connsiteX22" fmla="*/ 141719 w 380999"/>
              <a:gd name="connsiteY22" fmla="*/ 66675 h 380999"/>
              <a:gd name="connsiteX23" fmla="*/ 128010 w 380999"/>
              <a:gd name="connsiteY23" fmla="*/ 80385 h 380999"/>
              <a:gd name="connsiteX24" fmla="*/ 128010 w 380999"/>
              <a:gd name="connsiteY24" fmla="*/ 100590 h 380999"/>
              <a:gd name="connsiteX25" fmla="*/ 142875 w 380999"/>
              <a:gd name="connsiteY25" fmla="*/ 103961 h 380999"/>
              <a:gd name="connsiteX26" fmla="*/ 142875 w 380999"/>
              <a:gd name="connsiteY26" fmla="*/ 103961 h 380999"/>
              <a:gd name="connsiteX27" fmla="*/ 148215 w 380999"/>
              <a:gd name="connsiteY27" fmla="*/ 100590 h 380999"/>
              <a:gd name="connsiteX28" fmla="*/ 186315 w 380999"/>
              <a:gd name="connsiteY28" fmla="*/ 62490 h 380999"/>
              <a:gd name="connsiteX29" fmla="*/ 186315 w 380999"/>
              <a:gd name="connsiteY29" fmla="*/ 42285 h 380999"/>
              <a:gd name="connsiteX30" fmla="*/ 148215 w 380999"/>
              <a:gd name="connsiteY30" fmla="*/ 4185 h 380999"/>
              <a:gd name="connsiteX31" fmla="*/ 206344 w 380999"/>
              <a:gd name="connsiteY31" fmla="*/ 38100 h 380999"/>
              <a:gd name="connsiteX32" fmla="*/ 206344 w 380999"/>
              <a:gd name="connsiteY32" fmla="*/ 66675 h 380999"/>
              <a:gd name="connsiteX33" fmla="*/ 247650 w 380999"/>
              <a:gd name="connsiteY33" fmla="*/ 66675 h 380999"/>
              <a:gd name="connsiteX34" fmla="*/ 247650 w 380999"/>
              <a:gd name="connsiteY34" fmla="*/ 142875 h 380999"/>
              <a:gd name="connsiteX35" fmla="*/ 171450 w 380999"/>
              <a:gd name="connsiteY35" fmla="*/ 142875 h 380999"/>
              <a:gd name="connsiteX36" fmla="*/ 171450 w 380999"/>
              <a:gd name="connsiteY36" fmla="*/ 104296 h 380999"/>
              <a:gd name="connsiteX37" fmla="*/ 161686 w 380999"/>
              <a:gd name="connsiteY37" fmla="*/ 114061 h 380999"/>
              <a:gd name="connsiteX38" fmla="*/ 142875 w 380999"/>
              <a:gd name="connsiteY38" fmla="*/ 123485 h 380999"/>
              <a:gd name="connsiteX39" fmla="*/ 142875 w 380999"/>
              <a:gd name="connsiteY39" fmla="*/ 142875 h 380999"/>
              <a:gd name="connsiteX40" fmla="*/ 123485 w 380999"/>
              <a:gd name="connsiteY40" fmla="*/ 142875 h 380999"/>
              <a:gd name="connsiteX41" fmla="*/ 114061 w 380999"/>
              <a:gd name="connsiteY41" fmla="*/ 161686 h 380999"/>
              <a:gd name="connsiteX42" fmla="*/ 104296 w 380999"/>
              <a:gd name="connsiteY42" fmla="*/ 171450 h 380999"/>
              <a:gd name="connsiteX43" fmla="*/ 142875 w 380999"/>
              <a:gd name="connsiteY43" fmla="*/ 171450 h 380999"/>
              <a:gd name="connsiteX44" fmla="*/ 142875 w 380999"/>
              <a:gd name="connsiteY44" fmla="*/ 247650 h 380999"/>
              <a:gd name="connsiteX45" fmla="*/ 66675 w 380999"/>
              <a:gd name="connsiteY45" fmla="*/ 247650 h 380999"/>
              <a:gd name="connsiteX46" fmla="*/ 66675 w 380999"/>
              <a:gd name="connsiteY46" fmla="*/ 206344 h 380999"/>
              <a:gd name="connsiteX47" fmla="*/ 38100 w 380999"/>
              <a:gd name="connsiteY47" fmla="*/ 206344 h 380999"/>
              <a:gd name="connsiteX48" fmla="*/ 38100 w 380999"/>
              <a:gd name="connsiteY48" fmla="*/ 319088 h 380999"/>
              <a:gd name="connsiteX49" fmla="*/ 100012 w 380999"/>
              <a:gd name="connsiteY49" fmla="*/ 381000 h 380999"/>
              <a:gd name="connsiteX50" fmla="*/ 319088 w 380999"/>
              <a:gd name="connsiteY50" fmla="*/ 381000 h 380999"/>
              <a:gd name="connsiteX51" fmla="*/ 381000 w 380999"/>
              <a:gd name="connsiteY51" fmla="*/ 319088 h 380999"/>
              <a:gd name="connsiteX52" fmla="*/ 381000 w 380999"/>
              <a:gd name="connsiteY52" fmla="*/ 100012 h 380999"/>
              <a:gd name="connsiteX53" fmla="*/ 319088 w 380999"/>
              <a:gd name="connsiteY53" fmla="*/ 38100 h 380999"/>
              <a:gd name="connsiteX54" fmla="*/ 206344 w 380999"/>
              <a:gd name="connsiteY54" fmla="*/ 38100 h 380999"/>
              <a:gd name="connsiteX55" fmla="*/ 171450 w 380999"/>
              <a:gd name="connsiteY55" fmla="*/ 247650 h 380999"/>
              <a:gd name="connsiteX56" fmla="*/ 171450 w 380999"/>
              <a:gd name="connsiteY56" fmla="*/ 171450 h 380999"/>
              <a:gd name="connsiteX57" fmla="*/ 247650 w 380999"/>
              <a:gd name="connsiteY57" fmla="*/ 171450 h 380999"/>
              <a:gd name="connsiteX58" fmla="*/ 247650 w 380999"/>
              <a:gd name="connsiteY58" fmla="*/ 247650 h 380999"/>
              <a:gd name="connsiteX59" fmla="*/ 171450 w 380999"/>
              <a:gd name="connsiteY59" fmla="*/ 247650 h 380999"/>
              <a:gd name="connsiteX60" fmla="*/ 276225 w 380999"/>
              <a:gd name="connsiteY60" fmla="*/ 247650 h 380999"/>
              <a:gd name="connsiteX61" fmla="*/ 276225 w 380999"/>
              <a:gd name="connsiteY61" fmla="*/ 171450 h 380999"/>
              <a:gd name="connsiteX62" fmla="*/ 352425 w 380999"/>
              <a:gd name="connsiteY62" fmla="*/ 171450 h 380999"/>
              <a:gd name="connsiteX63" fmla="*/ 352425 w 380999"/>
              <a:gd name="connsiteY63" fmla="*/ 247650 h 380999"/>
              <a:gd name="connsiteX64" fmla="*/ 276225 w 380999"/>
              <a:gd name="connsiteY64" fmla="*/ 247650 h 380999"/>
              <a:gd name="connsiteX65" fmla="*/ 247650 w 380999"/>
              <a:gd name="connsiteY65" fmla="*/ 276225 h 380999"/>
              <a:gd name="connsiteX66" fmla="*/ 247650 w 380999"/>
              <a:gd name="connsiteY66" fmla="*/ 352425 h 380999"/>
              <a:gd name="connsiteX67" fmla="*/ 171450 w 380999"/>
              <a:gd name="connsiteY67" fmla="*/ 352425 h 380999"/>
              <a:gd name="connsiteX68" fmla="*/ 171450 w 380999"/>
              <a:gd name="connsiteY68" fmla="*/ 276225 h 380999"/>
              <a:gd name="connsiteX69" fmla="*/ 247650 w 380999"/>
              <a:gd name="connsiteY69" fmla="*/ 276225 h 380999"/>
              <a:gd name="connsiteX70" fmla="*/ 276225 w 380999"/>
              <a:gd name="connsiteY70" fmla="*/ 352425 h 380999"/>
              <a:gd name="connsiteX71" fmla="*/ 276225 w 380999"/>
              <a:gd name="connsiteY71" fmla="*/ 276225 h 380999"/>
              <a:gd name="connsiteX72" fmla="*/ 352425 w 380999"/>
              <a:gd name="connsiteY72" fmla="*/ 276225 h 380999"/>
              <a:gd name="connsiteX73" fmla="*/ 352425 w 380999"/>
              <a:gd name="connsiteY73" fmla="*/ 319088 h 380999"/>
              <a:gd name="connsiteX74" fmla="*/ 319088 w 380999"/>
              <a:gd name="connsiteY74" fmla="*/ 352425 h 380999"/>
              <a:gd name="connsiteX75" fmla="*/ 276225 w 380999"/>
              <a:gd name="connsiteY75" fmla="*/ 352425 h 380999"/>
              <a:gd name="connsiteX76" fmla="*/ 276225 w 380999"/>
              <a:gd name="connsiteY76" fmla="*/ 142875 h 380999"/>
              <a:gd name="connsiteX77" fmla="*/ 276225 w 380999"/>
              <a:gd name="connsiteY77" fmla="*/ 66675 h 380999"/>
              <a:gd name="connsiteX78" fmla="*/ 319088 w 380999"/>
              <a:gd name="connsiteY78" fmla="*/ 66675 h 380999"/>
              <a:gd name="connsiteX79" fmla="*/ 352425 w 380999"/>
              <a:gd name="connsiteY79" fmla="*/ 100012 h 380999"/>
              <a:gd name="connsiteX80" fmla="*/ 352425 w 380999"/>
              <a:gd name="connsiteY80" fmla="*/ 142875 h 380999"/>
              <a:gd name="connsiteX81" fmla="*/ 276225 w 380999"/>
              <a:gd name="connsiteY81" fmla="*/ 142875 h 380999"/>
              <a:gd name="connsiteX82" fmla="*/ 66675 w 380999"/>
              <a:gd name="connsiteY82" fmla="*/ 276225 h 380999"/>
              <a:gd name="connsiteX83" fmla="*/ 142875 w 380999"/>
              <a:gd name="connsiteY83" fmla="*/ 276225 h 380999"/>
              <a:gd name="connsiteX84" fmla="*/ 142875 w 380999"/>
              <a:gd name="connsiteY84" fmla="*/ 352425 h 380999"/>
              <a:gd name="connsiteX85" fmla="*/ 100012 w 380999"/>
              <a:gd name="connsiteY85" fmla="*/ 352425 h 380999"/>
              <a:gd name="connsiteX86" fmla="*/ 66675 w 380999"/>
              <a:gd name="connsiteY86" fmla="*/ 319088 h 380999"/>
              <a:gd name="connsiteX87" fmla="*/ 66675 w 380999"/>
              <a:gd name="connsiteY87" fmla="*/ 276225 h 3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80999" h="380999">
                <a:moveTo>
                  <a:pt x="148215" y="4185"/>
                </a:moveTo>
                <a:cubicBezTo>
                  <a:pt x="142636" y="-1395"/>
                  <a:pt x="133589" y="-1395"/>
                  <a:pt x="128010" y="4185"/>
                </a:cubicBezTo>
                <a:cubicBezTo>
                  <a:pt x="122430" y="9764"/>
                  <a:pt x="122430" y="18811"/>
                  <a:pt x="128010" y="24390"/>
                </a:cubicBezTo>
                <a:lnTo>
                  <a:pt x="141719" y="38100"/>
                </a:lnTo>
                <a:lnTo>
                  <a:pt x="100012" y="38100"/>
                </a:lnTo>
                <a:cubicBezTo>
                  <a:pt x="65819" y="38100"/>
                  <a:pt x="38100" y="65819"/>
                  <a:pt x="38100" y="100012"/>
                </a:cubicBezTo>
                <a:lnTo>
                  <a:pt x="38100" y="141719"/>
                </a:lnTo>
                <a:lnTo>
                  <a:pt x="24390" y="128010"/>
                </a:lnTo>
                <a:cubicBezTo>
                  <a:pt x="18811" y="122430"/>
                  <a:pt x="9764" y="122430"/>
                  <a:pt x="4185" y="128010"/>
                </a:cubicBezTo>
                <a:cubicBezTo>
                  <a:pt x="-1395" y="133589"/>
                  <a:pt x="-1395" y="142636"/>
                  <a:pt x="4185" y="148215"/>
                </a:cubicBezTo>
                <a:lnTo>
                  <a:pt x="42285" y="186315"/>
                </a:lnTo>
                <a:cubicBezTo>
                  <a:pt x="42764" y="186795"/>
                  <a:pt x="43269" y="187233"/>
                  <a:pt x="43794" y="187629"/>
                </a:cubicBezTo>
                <a:cubicBezTo>
                  <a:pt x="44034" y="187810"/>
                  <a:pt x="44278" y="187982"/>
                  <a:pt x="44526" y="188145"/>
                </a:cubicBezTo>
                <a:cubicBezTo>
                  <a:pt x="49528" y="191449"/>
                  <a:pt x="56148" y="191275"/>
                  <a:pt x="60981" y="187629"/>
                </a:cubicBezTo>
                <a:cubicBezTo>
                  <a:pt x="61506" y="187233"/>
                  <a:pt x="62011" y="186795"/>
                  <a:pt x="62490" y="186315"/>
                </a:cubicBezTo>
                <a:lnTo>
                  <a:pt x="100590" y="148215"/>
                </a:lnTo>
                <a:cubicBezTo>
                  <a:pt x="102150" y="146656"/>
                  <a:pt x="103274" y="144825"/>
                  <a:pt x="103961" y="142875"/>
                </a:cubicBezTo>
                <a:cubicBezTo>
                  <a:pt x="105734" y="137849"/>
                  <a:pt x="104610" y="132030"/>
                  <a:pt x="100590" y="128010"/>
                </a:cubicBezTo>
                <a:cubicBezTo>
                  <a:pt x="95011" y="122430"/>
                  <a:pt x="85964" y="122430"/>
                  <a:pt x="80385" y="128010"/>
                </a:cubicBezTo>
                <a:lnTo>
                  <a:pt x="66675" y="141719"/>
                </a:lnTo>
                <a:lnTo>
                  <a:pt x="66675" y="100012"/>
                </a:lnTo>
                <a:cubicBezTo>
                  <a:pt x="66675" y="81601"/>
                  <a:pt x="81601" y="66675"/>
                  <a:pt x="100012" y="66675"/>
                </a:cubicBezTo>
                <a:lnTo>
                  <a:pt x="141719" y="66675"/>
                </a:lnTo>
                <a:lnTo>
                  <a:pt x="128010" y="80385"/>
                </a:lnTo>
                <a:cubicBezTo>
                  <a:pt x="122430" y="85964"/>
                  <a:pt x="122430" y="95011"/>
                  <a:pt x="128010" y="100590"/>
                </a:cubicBezTo>
                <a:cubicBezTo>
                  <a:pt x="132030" y="104610"/>
                  <a:pt x="137849" y="105734"/>
                  <a:pt x="142875" y="103961"/>
                </a:cubicBezTo>
                <a:cubicBezTo>
                  <a:pt x="142879" y="103960"/>
                  <a:pt x="142871" y="103963"/>
                  <a:pt x="142875" y="103961"/>
                </a:cubicBezTo>
                <a:cubicBezTo>
                  <a:pt x="144820" y="103273"/>
                  <a:pt x="146659" y="102147"/>
                  <a:pt x="148215" y="100590"/>
                </a:cubicBezTo>
                <a:lnTo>
                  <a:pt x="186315" y="62490"/>
                </a:lnTo>
                <a:cubicBezTo>
                  <a:pt x="191894" y="56911"/>
                  <a:pt x="191894" y="47864"/>
                  <a:pt x="186315" y="42285"/>
                </a:cubicBezTo>
                <a:lnTo>
                  <a:pt x="148215" y="4185"/>
                </a:lnTo>
                <a:close/>
                <a:moveTo>
                  <a:pt x="206344" y="38100"/>
                </a:moveTo>
                <a:cubicBezTo>
                  <a:pt x="210619" y="47118"/>
                  <a:pt x="210619" y="57657"/>
                  <a:pt x="206344" y="66675"/>
                </a:cubicBezTo>
                <a:lnTo>
                  <a:pt x="247650" y="66675"/>
                </a:lnTo>
                <a:lnTo>
                  <a:pt x="247650" y="142875"/>
                </a:lnTo>
                <a:lnTo>
                  <a:pt x="171450" y="142875"/>
                </a:lnTo>
                <a:lnTo>
                  <a:pt x="171450" y="104296"/>
                </a:lnTo>
                <a:lnTo>
                  <a:pt x="161686" y="114061"/>
                </a:lnTo>
                <a:cubicBezTo>
                  <a:pt x="156391" y="119356"/>
                  <a:pt x="149758" y="122497"/>
                  <a:pt x="142875" y="123485"/>
                </a:cubicBezTo>
                <a:lnTo>
                  <a:pt x="142875" y="142875"/>
                </a:lnTo>
                <a:lnTo>
                  <a:pt x="123485" y="142875"/>
                </a:lnTo>
                <a:cubicBezTo>
                  <a:pt x="122497" y="149758"/>
                  <a:pt x="119356" y="156391"/>
                  <a:pt x="114061" y="161686"/>
                </a:cubicBezTo>
                <a:lnTo>
                  <a:pt x="104296" y="171450"/>
                </a:lnTo>
                <a:lnTo>
                  <a:pt x="142875" y="171450"/>
                </a:lnTo>
                <a:lnTo>
                  <a:pt x="142875" y="247650"/>
                </a:lnTo>
                <a:lnTo>
                  <a:pt x="66675" y="247650"/>
                </a:lnTo>
                <a:lnTo>
                  <a:pt x="66675" y="206344"/>
                </a:lnTo>
                <a:cubicBezTo>
                  <a:pt x="57657" y="210619"/>
                  <a:pt x="47118" y="210619"/>
                  <a:pt x="38100" y="206344"/>
                </a:cubicBezTo>
                <a:lnTo>
                  <a:pt x="38100" y="319088"/>
                </a:lnTo>
                <a:cubicBezTo>
                  <a:pt x="38100" y="353280"/>
                  <a:pt x="65819" y="381000"/>
                  <a:pt x="100012" y="381000"/>
                </a:cubicBezTo>
                <a:lnTo>
                  <a:pt x="319088" y="381000"/>
                </a:lnTo>
                <a:cubicBezTo>
                  <a:pt x="353280" y="381000"/>
                  <a:pt x="381000" y="353280"/>
                  <a:pt x="381000" y="319088"/>
                </a:cubicBezTo>
                <a:lnTo>
                  <a:pt x="381000" y="100012"/>
                </a:lnTo>
                <a:cubicBezTo>
                  <a:pt x="381000" y="65819"/>
                  <a:pt x="353280" y="38100"/>
                  <a:pt x="319088" y="38100"/>
                </a:cubicBezTo>
                <a:lnTo>
                  <a:pt x="206344" y="38100"/>
                </a:lnTo>
                <a:close/>
                <a:moveTo>
                  <a:pt x="171450" y="247650"/>
                </a:moveTo>
                <a:lnTo>
                  <a:pt x="171450" y="171450"/>
                </a:lnTo>
                <a:lnTo>
                  <a:pt x="247650" y="171450"/>
                </a:lnTo>
                <a:lnTo>
                  <a:pt x="247650" y="247650"/>
                </a:lnTo>
                <a:lnTo>
                  <a:pt x="171450" y="247650"/>
                </a:lnTo>
                <a:close/>
                <a:moveTo>
                  <a:pt x="276225" y="247650"/>
                </a:moveTo>
                <a:lnTo>
                  <a:pt x="276225" y="171450"/>
                </a:lnTo>
                <a:lnTo>
                  <a:pt x="352425" y="171450"/>
                </a:lnTo>
                <a:lnTo>
                  <a:pt x="352425" y="247650"/>
                </a:lnTo>
                <a:lnTo>
                  <a:pt x="276225" y="247650"/>
                </a:lnTo>
                <a:close/>
                <a:moveTo>
                  <a:pt x="247650" y="276225"/>
                </a:moveTo>
                <a:lnTo>
                  <a:pt x="247650" y="352425"/>
                </a:lnTo>
                <a:lnTo>
                  <a:pt x="171450" y="352425"/>
                </a:lnTo>
                <a:lnTo>
                  <a:pt x="171450" y="276225"/>
                </a:lnTo>
                <a:lnTo>
                  <a:pt x="247650" y="276225"/>
                </a:lnTo>
                <a:close/>
                <a:moveTo>
                  <a:pt x="276225" y="352425"/>
                </a:moveTo>
                <a:lnTo>
                  <a:pt x="276225" y="276225"/>
                </a:lnTo>
                <a:lnTo>
                  <a:pt x="352425" y="276225"/>
                </a:lnTo>
                <a:lnTo>
                  <a:pt x="352425" y="319088"/>
                </a:lnTo>
                <a:cubicBezTo>
                  <a:pt x="352425" y="337499"/>
                  <a:pt x="337499" y="352425"/>
                  <a:pt x="319088" y="352425"/>
                </a:cubicBezTo>
                <a:lnTo>
                  <a:pt x="276225" y="352425"/>
                </a:lnTo>
                <a:close/>
                <a:moveTo>
                  <a:pt x="276225" y="142875"/>
                </a:moveTo>
                <a:lnTo>
                  <a:pt x="276225" y="66675"/>
                </a:lnTo>
                <a:lnTo>
                  <a:pt x="319088" y="66675"/>
                </a:lnTo>
                <a:cubicBezTo>
                  <a:pt x="337499" y="66675"/>
                  <a:pt x="352425" y="81601"/>
                  <a:pt x="352425" y="100012"/>
                </a:cubicBezTo>
                <a:lnTo>
                  <a:pt x="352425" y="142875"/>
                </a:lnTo>
                <a:lnTo>
                  <a:pt x="276225" y="142875"/>
                </a:lnTo>
                <a:close/>
                <a:moveTo>
                  <a:pt x="66675" y="276225"/>
                </a:moveTo>
                <a:lnTo>
                  <a:pt x="142875" y="276225"/>
                </a:lnTo>
                <a:lnTo>
                  <a:pt x="142875" y="352425"/>
                </a:lnTo>
                <a:lnTo>
                  <a:pt x="100012" y="352425"/>
                </a:lnTo>
                <a:cubicBezTo>
                  <a:pt x="81601" y="352425"/>
                  <a:pt x="66675" y="337499"/>
                  <a:pt x="66675" y="319088"/>
                </a:cubicBezTo>
                <a:lnTo>
                  <a:pt x="66675" y="276225"/>
                </a:lnTo>
                <a:close/>
              </a:path>
            </a:pathLst>
          </a:custGeom>
          <a:solidFill>
            <a:srgbClr val="D83C00"/>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4" name="Rectangle 213">
            <a:extLst>
              <a:ext uri="{FF2B5EF4-FFF2-40B4-BE49-F238E27FC236}">
                <a16:creationId xmlns:a16="http://schemas.microsoft.com/office/drawing/2014/main" id="{08A6395D-2D11-87A1-2537-576D3E72C3DD}"/>
              </a:ext>
            </a:extLst>
          </p:cNvPr>
          <p:cNvSpPr/>
          <p:nvPr/>
        </p:nvSpPr>
        <p:spPr>
          <a:xfrm>
            <a:off x="2" y="34930097"/>
            <a:ext cx="8631236" cy="118704"/>
          </a:xfrm>
          <a:prstGeom prst="rect">
            <a:avLst/>
          </a:prstGeom>
          <a:gradFill flip="none" rotWithShape="1">
            <a:gsLst>
              <a:gs pos="0">
                <a:srgbClr val="0A1B45"/>
              </a:gs>
              <a:gs pos="46000">
                <a:srgbClr val="10678C"/>
              </a:gs>
              <a:gs pos="100000">
                <a:srgbClr val="1392B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15" name="TextBox 114">
            <a:extLst>
              <a:ext uri="{FF2B5EF4-FFF2-40B4-BE49-F238E27FC236}">
                <a16:creationId xmlns:a16="http://schemas.microsoft.com/office/drawing/2014/main" id="{41A9008B-0903-A973-BE8D-2FBB0EF8DC5E}"/>
              </a:ext>
            </a:extLst>
          </p:cNvPr>
          <p:cNvSpPr txBox="1"/>
          <p:nvPr/>
        </p:nvSpPr>
        <p:spPr>
          <a:xfrm>
            <a:off x="726298" y="36146529"/>
            <a:ext cx="7178651" cy="369332"/>
          </a:xfrm>
          <a:prstGeom prst="rect">
            <a:avLst/>
          </a:prstGeom>
          <a:noFill/>
        </p:spPr>
        <p:txBody>
          <a:bodyPr wrap="square" lIns="0" tIns="0" rIns="0" bIns="0" rtlCol="0">
            <a:spAutoFit/>
          </a:bodyPr>
          <a:lstStyle/>
          <a:p>
            <a:pPr algn="ctr"/>
            <a:r>
              <a:rPr lang="en-US" sz="2400" b="1" spc="-50" dirty="0">
                <a:solidFill>
                  <a:srgbClr val="002050"/>
                </a:solidFill>
                <a:latin typeface="Segoe UI Semibold" panose="020B0502040204020203" pitchFamily="34" charset="0"/>
                <a:cs typeface="Segoe UI Semibold" panose="020B0502040204020203" pitchFamily="34" charset="0"/>
              </a:rPr>
              <a:t>AIM for the future with AFON &amp; Microsoft</a:t>
            </a:r>
          </a:p>
        </p:txBody>
      </p:sp>
      <p:sp>
        <p:nvSpPr>
          <p:cNvPr id="116" name="TextBox 115">
            <a:extLst>
              <a:ext uri="{FF2B5EF4-FFF2-40B4-BE49-F238E27FC236}">
                <a16:creationId xmlns:a16="http://schemas.microsoft.com/office/drawing/2014/main" id="{8658C623-C2D3-5C8F-84E7-B326D33D809B}"/>
              </a:ext>
            </a:extLst>
          </p:cNvPr>
          <p:cNvSpPr txBox="1"/>
          <p:nvPr/>
        </p:nvSpPr>
        <p:spPr>
          <a:xfrm>
            <a:off x="1636079" y="36750955"/>
            <a:ext cx="5359080" cy="861774"/>
          </a:xfrm>
          <a:prstGeom prst="rect">
            <a:avLst/>
          </a:prstGeom>
          <a:noFill/>
        </p:spPr>
        <p:txBody>
          <a:bodyPr wrap="square" lIns="0" tIns="0" rIns="0" bIns="0" rtlCol="0">
            <a:spAutoFit/>
          </a:bodyPr>
          <a:lstStyle/>
          <a:p>
            <a:pPr algn="ctr"/>
            <a:r>
              <a:rPr lang="en-US" sz="1400" b="1" dirty="0">
                <a:solidFill>
                  <a:srgbClr val="01163F"/>
                </a:solidFill>
                <a:latin typeface="Segoe UI" panose="020B0502040204020203" pitchFamily="34" charset="0"/>
              </a:rPr>
              <a:t>AIM (Accelerate, Innovate, Move)</a:t>
            </a:r>
            <a:r>
              <a:rPr lang="en-US" sz="1400" dirty="0">
                <a:solidFill>
                  <a:srgbClr val="01163F"/>
                </a:solidFill>
                <a:latin typeface="Segoe UI" panose="020B0502040204020203" pitchFamily="34" charset="0"/>
              </a:rPr>
              <a:t> provides qualified on-premises business applications customers a tailored path to the cloud with access to expert business value and technology assessments, investment offers, tools, and migration support.</a:t>
            </a:r>
          </a:p>
        </p:txBody>
      </p:sp>
      <p:grpSp>
        <p:nvGrpSpPr>
          <p:cNvPr id="226" name="Group 225">
            <a:extLst>
              <a:ext uri="{FF2B5EF4-FFF2-40B4-BE49-F238E27FC236}">
                <a16:creationId xmlns:a16="http://schemas.microsoft.com/office/drawing/2014/main" id="{B124D4B0-B316-BE81-627E-610DAD33CF5C}"/>
              </a:ext>
            </a:extLst>
          </p:cNvPr>
          <p:cNvGrpSpPr/>
          <p:nvPr/>
        </p:nvGrpSpPr>
        <p:grpSpPr>
          <a:xfrm>
            <a:off x="908724" y="43758805"/>
            <a:ext cx="447261" cy="447261"/>
            <a:chOff x="4631635" y="42171730"/>
            <a:chExt cx="447261" cy="447261"/>
          </a:xfrm>
        </p:grpSpPr>
        <p:sp>
          <p:nvSpPr>
            <p:cNvPr id="223" name="Rounded Rectangle 222">
              <a:extLst>
                <a:ext uri="{FF2B5EF4-FFF2-40B4-BE49-F238E27FC236}">
                  <a16:creationId xmlns:a16="http://schemas.microsoft.com/office/drawing/2014/main" id="{9797AC8C-A7E8-5D40-1208-218FB7F9291C}"/>
                </a:ext>
              </a:extLst>
            </p:cNvPr>
            <p:cNvSpPr/>
            <p:nvPr/>
          </p:nvSpPr>
          <p:spPr>
            <a:xfrm>
              <a:off x="4631635" y="42171730"/>
              <a:ext cx="447261" cy="447261"/>
            </a:xfrm>
            <a:prstGeom prst="roundRect">
              <a:avLst/>
            </a:prstGeom>
            <a:solidFill>
              <a:srgbClr val="1392B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Graphic 223">
              <a:extLst>
                <a:ext uri="{FF2B5EF4-FFF2-40B4-BE49-F238E27FC236}">
                  <a16:creationId xmlns:a16="http://schemas.microsoft.com/office/drawing/2014/main" id="{21C8C322-6570-CE06-B096-C2AA928AEA6E}"/>
                </a:ext>
              </a:extLst>
            </p:cNvPr>
            <p:cNvSpPr/>
            <p:nvPr/>
          </p:nvSpPr>
          <p:spPr>
            <a:xfrm rot="16200000">
              <a:off x="4774601" y="42304587"/>
              <a:ext cx="161329" cy="181547"/>
            </a:xfrm>
            <a:custGeom>
              <a:avLst/>
              <a:gdLst>
                <a:gd name="connsiteX0" fmla="*/ 300772 w 304713"/>
                <a:gd name="connsiteY0" fmla="*/ 195592 h 342900"/>
                <a:gd name="connsiteX1" fmla="*/ 300280 w 304713"/>
                <a:gd name="connsiteY1" fmla="*/ 175391 h 342900"/>
                <a:gd name="connsiteX2" fmla="*/ 280080 w 304713"/>
                <a:gd name="connsiteY2" fmla="*/ 175883 h 342900"/>
                <a:gd name="connsiteX3" fmla="*/ 166646 w 304713"/>
                <a:gd name="connsiteY3" fmla="*/ 294970 h 342900"/>
                <a:gd name="connsiteX4" fmla="*/ 166646 w 304713"/>
                <a:gd name="connsiteY4" fmla="*/ 14288 h 342900"/>
                <a:gd name="connsiteX5" fmla="*/ 152359 w 304713"/>
                <a:gd name="connsiteY5" fmla="*/ 0 h 342900"/>
                <a:gd name="connsiteX6" fmla="*/ 138071 w 304713"/>
                <a:gd name="connsiteY6" fmla="*/ 14288 h 342900"/>
                <a:gd name="connsiteX7" fmla="*/ 138071 w 304713"/>
                <a:gd name="connsiteY7" fmla="*/ 294978 h 342900"/>
                <a:gd name="connsiteX8" fmla="*/ 24633 w 304713"/>
                <a:gd name="connsiteY8" fmla="*/ 175883 h 342900"/>
                <a:gd name="connsiteX9" fmla="*/ 4433 w 304713"/>
                <a:gd name="connsiteY9" fmla="*/ 175391 h 342900"/>
                <a:gd name="connsiteX10" fmla="*/ 3942 w 304713"/>
                <a:gd name="connsiteY10" fmla="*/ 195592 h 342900"/>
                <a:gd name="connsiteX11" fmla="*/ 138563 w 304713"/>
                <a:gd name="connsiteY11" fmla="*/ 336922 h 342900"/>
                <a:gd name="connsiteX12" fmla="*/ 149612 w 304713"/>
                <a:gd name="connsiteY12" fmla="*/ 342635 h 342900"/>
                <a:gd name="connsiteX13" fmla="*/ 152359 w 304713"/>
                <a:gd name="connsiteY13" fmla="*/ 342900 h 342900"/>
                <a:gd name="connsiteX14" fmla="*/ 155127 w 304713"/>
                <a:gd name="connsiteY14" fmla="*/ 342631 h 342900"/>
                <a:gd name="connsiteX15" fmla="*/ 166151 w 304713"/>
                <a:gd name="connsiteY15" fmla="*/ 336922 h 342900"/>
                <a:gd name="connsiteX16" fmla="*/ 300772 w 304713"/>
                <a:gd name="connsiteY16" fmla="*/ 19559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713" h="342900">
                  <a:moveTo>
                    <a:pt x="300772" y="195592"/>
                  </a:moveTo>
                  <a:cubicBezTo>
                    <a:pt x="306214" y="189879"/>
                    <a:pt x="305993" y="180834"/>
                    <a:pt x="300280" y="175391"/>
                  </a:cubicBezTo>
                  <a:cubicBezTo>
                    <a:pt x="294567" y="169949"/>
                    <a:pt x="285522" y="170170"/>
                    <a:pt x="280080" y="175883"/>
                  </a:cubicBezTo>
                  <a:lnTo>
                    <a:pt x="166646" y="294970"/>
                  </a:lnTo>
                  <a:lnTo>
                    <a:pt x="166646" y="14288"/>
                  </a:lnTo>
                  <a:cubicBezTo>
                    <a:pt x="166646" y="6397"/>
                    <a:pt x="160251" y="0"/>
                    <a:pt x="152359" y="0"/>
                  </a:cubicBezTo>
                  <a:cubicBezTo>
                    <a:pt x="144468" y="0"/>
                    <a:pt x="138071" y="6397"/>
                    <a:pt x="138071" y="14288"/>
                  </a:cubicBezTo>
                  <a:lnTo>
                    <a:pt x="138071" y="294978"/>
                  </a:lnTo>
                  <a:lnTo>
                    <a:pt x="24633" y="175883"/>
                  </a:lnTo>
                  <a:cubicBezTo>
                    <a:pt x="19191" y="170170"/>
                    <a:pt x="10147" y="169949"/>
                    <a:pt x="4433" y="175391"/>
                  </a:cubicBezTo>
                  <a:cubicBezTo>
                    <a:pt x="-1280" y="180834"/>
                    <a:pt x="-1500" y="189879"/>
                    <a:pt x="3942" y="195592"/>
                  </a:cubicBezTo>
                  <a:lnTo>
                    <a:pt x="138563" y="336922"/>
                  </a:lnTo>
                  <a:cubicBezTo>
                    <a:pt x="141630" y="340143"/>
                    <a:pt x="145543" y="342047"/>
                    <a:pt x="149612" y="342635"/>
                  </a:cubicBezTo>
                  <a:cubicBezTo>
                    <a:pt x="150502" y="342809"/>
                    <a:pt x="151420" y="342900"/>
                    <a:pt x="152359" y="342900"/>
                  </a:cubicBezTo>
                  <a:cubicBezTo>
                    <a:pt x="153306" y="342900"/>
                    <a:pt x="154232" y="342809"/>
                    <a:pt x="155127" y="342631"/>
                  </a:cubicBezTo>
                  <a:cubicBezTo>
                    <a:pt x="159187" y="342039"/>
                    <a:pt x="163090" y="340136"/>
                    <a:pt x="166151" y="336922"/>
                  </a:cubicBezTo>
                  <a:lnTo>
                    <a:pt x="300772" y="195592"/>
                  </a:lnTo>
                  <a:close/>
                </a:path>
              </a:pathLst>
            </a:custGeom>
            <a:solidFill>
              <a:schemeClr val="bg1"/>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27" name="Group 226">
            <a:extLst>
              <a:ext uri="{FF2B5EF4-FFF2-40B4-BE49-F238E27FC236}">
                <a16:creationId xmlns:a16="http://schemas.microsoft.com/office/drawing/2014/main" id="{E34ADFAA-6261-5794-C2D5-2157F98267CA}"/>
              </a:ext>
            </a:extLst>
          </p:cNvPr>
          <p:cNvGrpSpPr/>
          <p:nvPr/>
        </p:nvGrpSpPr>
        <p:grpSpPr>
          <a:xfrm>
            <a:off x="727931" y="5060659"/>
            <a:ext cx="447261" cy="447261"/>
            <a:chOff x="4631635" y="42171730"/>
            <a:chExt cx="447261" cy="447261"/>
          </a:xfrm>
        </p:grpSpPr>
        <p:sp>
          <p:nvSpPr>
            <p:cNvPr id="228" name="Rounded Rectangle 227">
              <a:extLst>
                <a:ext uri="{FF2B5EF4-FFF2-40B4-BE49-F238E27FC236}">
                  <a16:creationId xmlns:a16="http://schemas.microsoft.com/office/drawing/2014/main" id="{71035E31-E050-511E-34F5-29462F9FD105}"/>
                </a:ext>
              </a:extLst>
            </p:cNvPr>
            <p:cNvSpPr/>
            <p:nvPr/>
          </p:nvSpPr>
          <p:spPr>
            <a:xfrm>
              <a:off x="4631635" y="42171730"/>
              <a:ext cx="447261" cy="447261"/>
            </a:xfrm>
            <a:prstGeom prst="roundRect">
              <a:avLst/>
            </a:prstGeom>
            <a:solidFill>
              <a:srgbClr val="1392B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Graphic 223">
              <a:extLst>
                <a:ext uri="{FF2B5EF4-FFF2-40B4-BE49-F238E27FC236}">
                  <a16:creationId xmlns:a16="http://schemas.microsoft.com/office/drawing/2014/main" id="{FD50E234-4321-B5F4-5AF7-A146682FE745}"/>
                </a:ext>
              </a:extLst>
            </p:cNvPr>
            <p:cNvSpPr/>
            <p:nvPr/>
          </p:nvSpPr>
          <p:spPr>
            <a:xfrm rot="16200000">
              <a:off x="4774601" y="42304587"/>
              <a:ext cx="161329" cy="181547"/>
            </a:xfrm>
            <a:custGeom>
              <a:avLst/>
              <a:gdLst>
                <a:gd name="connsiteX0" fmla="*/ 300772 w 304713"/>
                <a:gd name="connsiteY0" fmla="*/ 195592 h 342900"/>
                <a:gd name="connsiteX1" fmla="*/ 300280 w 304713"/>
                <a:gd name="connsiteY1" fmla="*/ 175391 h 342900"/>
                <a:gd name="connsiteX2" fmla="*/ 280080 w 304713"/>
                <a:gd name="connsiteY2" fmla="*/ 175883 h 342900"/>
                <a:gd name="connsiteX3" fmla="*/ 166646 w 304713"/>
                <a:gd name="connsiteY3" fmla="*/ 294970 h 342900"/>
                <a:gd name="connsiteX4" fmla="*/ 166646 w 304713"/>
                <a:gd name="connsiteY4" fmla="*/ 14288 h 342900"/>
                <a:gd name="connsiteX5" fmla="*/ 152359 w 304713"/>
                <a:gd name="connsiteY5" fmla="*/ 0 h 342900"/>
                <a:gd name="connsiteX6" fmla="*/ 138071 w 304713"/>
                <a:gd name="connsiteY6" fmla="*/ 14288 h 342900"/>
                <a:gd name="connsiteX7" fmla="*/ 138071 w 304713"/>
                <a:gd name="connsiteY7" fmla="*/ 294978 h 342900"/>
                <a:gd name="connsiteX8" fmla="*/ 24633 w 304713"/>
                <a:gd name="connsiteY8" fmla="*/ 175883 h 342900"/>
                <a:gd name="connsiteX9" fmla="*/ 4433 w 304713"/>
                <a:gd name="connsiteY9" fmla="*/ 175391 h 342900"/>
                <a:gd name="connsiteX10" fmla="*/ 3942 w 304713"/>
                <a:gd name="connsiteY10" fmla="*/ 195592 h 342900"/>
                <a:gd name="connsiteX11" fmla="*/ 138563 w 304713"/>
                <a:gd name="connsiteY11" fmla="*/ 336922 h 342900"/>
                <a:gd name="connsiteX12" fmla="*/ 149612 w 304713"/>
                <a:gd name="connsiteY12" fmla="*/ 342635 h 342900"/>
                <a:gd name="connsiteX13" fmla="*/ 152359 w 304713"/>
                <a:gd name="connsiteY13" fmla="*/ 342900 h 342900"/>
                <a:gd name="connsiteX14" fmla="*/ 155127 w 304713"/>
                <a:gd name="connsiteY14" fmla="*/ 342631 h 342900"/>
                <a:gd name="connsiteX15" fmla="*/ 166151 w 304713"/>
                <a:gd name="connsiteY15" fmla="*/ 336922 h 342900"/>
                <a:gd name="connsiteX16" fmla="*/ 300772 w 304713"/>
                <a:gd name="connsiteY16" fmla="*/ 19559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713" h="342900">
                  <a:moveTo>
                    <a:pt x="300772" y="195592"/>
                  </a:moveTo>
                  <a:cubicBezTo>
                    <a:pt x="306214" y="189879"/>
                    <a:pt x="305993" y="180834"/>
                    <a:pt x="300280" y="175391"/>
                  </a:cubicBezTo>
                  <a:cubicBezTo>
                    <a:pt x="294567" y="169949"/>
                    <a:pt x="285522" y="170170"/>
                    <a:pt x="280080" y="175883"/>
                  </a:cubicBezTo>
                  <a:lnTo>
                    <a:pt x="166646" y="294970"/>
                  </a:lnTo>
                  <a:lnTo>
                    <a:pt x="166646" y="14288"/>
                  </a:lnTo>
                  <a:cubicBezTo>
                    <a:pt x="166646" y="6397"/>
                    <a:pt x="160251" y="0"/>
                    <a:pt x="152359" y="0"/>
                  </a:cubicBezTo>
                  <a:cubicBezTo>
                    <a:pt x="144468" y="0"/>
                    <a:pt x="138071" y="6397"/>
                    <a:pt x="138071" y="14288"/>
                  </a:cubicBezTo>
                  <a:lnTo>
                    <a:pt x="138071" y="294978"/>
                  </a:lnTo>
                  <a:lnTo>
                    <a:pt x="24633" y="175883"/>
                  </a:lnTo>
                  <a:cubicBezTo>
                    <a:pt x="19191" y="170170"/>
                    <a:pt x="10147" y="169949"/>
                    <a:pt x="4433" y="175391"/>
                  </a:cubicBezTo>
                  <a:cubicBezTo>
                    <a:pt x="-1280" y="180834"/>
                    <a:pt x="-1500" y="189879"/>
                    <a:pt x="3942" y="195592"/>
                  </a:cubicBezTo>
                  <a:lnTo>
                    <a:pt x="138563" y="336922"/>
                  </a:lnTo>
                  <a:cubicBezTo>
                    <a:pt x="141630" y="340143"/>
                    <a:pt x="145543" y="342047"/>
                    <a:pt x="149612" y="342635"/>
                  </a:cubicBezTo>
                  <a:cubicBezTo>
                    <a:pt x="150502" y="342809"/>
                    <a:pt x="151420" y="342900"/>
                    <a:pt x="152359" y="342900"/>
                  </a:cubicBezTo>
                  <a:cubicBezTo>
                    <a:pt x="153306" y="342900"/>
                    <a:pt x="154232" y="342809"/>
                    <a:pt x="155127" y="342631"/>
                  </a:cubicBezTo>
                  <a:cubicBezTo>
                    <a:pt x="159187" y="342039"/>
                    <a:pt x="163090" y="340136"/>
                    <a:pt x="166151" y="336922"/>
                  </a:cubicBezTo>
                  <a:lnTo>
                    <a:pt x="300772" y="195592"/>
                  </a:lnTo>
                  <a:close/>
                </a:path>
              </a:pathLst>
            </a:custGeom>
            <a:solidFill>
              <a:schemeClr val="bg1"/>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37" name="Graphic 231">
            <a:extLst>
              <a:ext uri="{FF2B5EF4-FFF2-40B4-BE49-F238E27FC236}">
                <a16:creationId xmlns:a16="http://schemas.microsoft.com/office/drawing/2014/main" id="{4D5FEFC2-3D0D-6620-56DC-22365BB3A77E}"/>
              </a:ext>
            </a:extLst>
          </p:cNvPr>
          <p:cNvSpPr/>
          <p:nvPr/>
        </p:nvSpPr>
        <p:spPr>
          <a:xfrm>
            <a:off x="914675" y="38285455"/>
            <a:ext cx="361906" cy="304791"/>
          </a:xfrm>
          <a:custGeom>
            <a:avLst/>
            <a:gdLst>
              <a:gd name="connsiteX0" fmla="*/ 161925 w 361906"/>
              <a:gd name="connsiteY0" fmla="*/ 28630 h 304791"/>
              <a:gd name="connsiteX1" fmla="*/ 209020 w 361906"/>
              <a:gd name="connsiteY1" fmla="*/ 6869 h 304791"/>
              <a:gd name="connsiteX2" fmla="*/ 350175 w 361906"/>
              <a:gd name="connsiteY2" fmla="*/ 127003 h 304791"/>
              <a:gd name="connsiteX3" fmla="*/ 350175 w 361906"/>
              <a:gd name="connsiteY3" fmla="*/ 177778 h 304791"/>
              <a:gd name="connsiteX4" fmla="*/ 209019 w 361906"/>
              <a:gd name="connsiteY4" fmla="*/ 297906 h 304791"/>
              <a:gd name="connsiteX5" fmla="*/ 161925 w 361906"/>
              <a:gd name="connsiteY5" fmla="*/ 276145 h 304791"/>
              <a:gd name="connsiteX6" fmla="*/ 161925 w 361906"/>
              <a:gd name="connsiteY6" fmla="*/ 200198 h 304791"/>
              <a:gd name="connsiteX7" fmla="*/ 47094 w 361906"/>
              <a:gd name="connsiteY7" fmla="*/ 297923 h 304791"/>
              <a:gd name="connsiteX8" fmla="*/ 0 w 361906"/>
              <a:gd name="connsiteY8" fmla="*/ 276160 h 304791"/>
              <a:gd name="connsiteX9" fmla="*/ 0 w 361906"/>
              <a:gd name="connsiteY9" fmla="*/ 28646 h 304791"/>
              <a:gd name="connsiteX10" fmla="*/ 47095 w 361906"/>
              <a:gd name="connsiteY10" fmla="*/ 6885 h 304791"/>
              <a:gd name="connsiteX11" fmla="*/ 161925 w 361906"/>
              <a:gd name="connsiteY11" fmla="*/ 104613 h 304791"/>
              <a:gd name="connsiteX12" fmla="*/ 161925 w 361906"/>
              <a:gd name="connsiteY12" fmla="*/ 28630 h 304791"/>
              <a:gd name="connsiteX13" fmla="*/ 161925 w 361906"/>
              <a:gd name="connsiteY13" fmla="*/ 142136 h 304791"/>
              <a:gd name="connsiteX14" fmla="*/ 28575 w 361906"/>
              <a:gd name="connsiteY14" fmla="*/ 28646 h 304791"/>
              <a:gd name="connsiteX15" fmla="*/ 28575 w 361906"/>
              <a:gd name="connsiteY15" fmla="*/ 276160 h 304791"/>
              <a:gd name="connsiteX16" fmla="*/ 161925 w 361906"/>
              <a:gd name="connsiteY16" fmla="*/ 162678 h 304791"/>
              <a:gd name="connsiteX17" fmla="*/ 161925 w 361906"/>
              <a:gd name="connsiteY17" fmla="*/ 142136 h 304791"/>
              <a:gd name="connsiteX18" fmla="*/ 331657 w 361906"/>
              <a:gd name="connsiteY18" fmla="*/ 148763 h 304791"/>
              <a:gd name="connsiteX19" fmla="*/ 190500 w 361906"/>
              <a:gd name="connsiteY19" fmla="*/ 28630 h 304791"/>
              <a:gd name="connsiteX20" fmla="*/ 190500 w 361906"/>
              <a:gd name="connsiteY20" fmla="*/ 276145 h 304791"/>
              <a:gd name="connsiteX21" fmla="*/ 331657 w 361906"/>
              <a:gd name="connsiteY21" fmla="*/ 156018 h 304791"/>
              <a:gd name="connsiteX22" fmla="*/ 331657 w 361906"/>
              <a:gd name="connsiteY22" fmla="*/ 148763 h 30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906" h="304791">
                <a:moveTo>
                  <a:pt x="161925" y="28630"/>
                </a:moveTo>
                <a:cubicBezTo>
                  <a:pt x="161925" y="4264"/>
                  <a:pt x="190464" y="-8923"/>
                  <a:pt x="209020" y="6869"/>
                </a:cubicBezTo>
                <a:lnTo>
                  <a:pt x="350175" y="127003"/>
                </a:lnTo>
                <a:cubicBezTo>
                  <a:pt x="365817" y="140315"/>
                  <a:pt x="365817" y="164466"/>
                  <a:pt x="350175" y="177778"/>
                </a:cubicBezTo>
                <a:lnTo>
                  <a:pt x="209019" y="297906"/>
                </a:lnTo>
                <a:cubicBezTo>
                  <a:pt x="190464" y="313698"/>
                  <a:pt x="161925" y="300510"/>
                  <a:pt x="161925" y="276145"/>
                </a:cubicBezTo>
                <a:lnTo>
                  <a:pt x="161925" y="200198"/>
                </a:lnTo>
                <a:lnTo>
                  <a:pt x="47094" y="297923"/>
                </a:lnTo>
                <a:cubicBezTo>
                  <a:pt x="28539" y="313714"/>
                  <a:pt x="0" y="300527"/>
                  <a:pt x="0" y="276160"/>
                </a:cubicBezTo>
                <a:lnTo>
                  <a:pt x="0" y="28646"/>
                </a:lnTo>
                <a:cubicBezTo>
                  <a:pt x="0" y="4280"/>
                  <a:pt x="28539" y="-8907"/>
                  <a:pt x="47095" y="6885"/>
                </a:cubicBezTo>
                <a:lnTo>
                  <a:pt x="161925" y="104613"/>
                </a:lnTo>
                <a:lnTo>
                  <a:pt x="161925" y="28630"/>
                </a:lnTo>
                <a:close/>
                <a:moveTo>
                  <a:pt x="161925" y="142136"/>
                </a:moveTo>
                <a:lnTo>
                  <a:pt x="28575" y="28646"/>
                </a:lnTo>
                <a:lnTo>
                  <a:pt x="28575" y="276160"/>
                </a:lnTo>
                <a:lnTo>
                  <a:pt x="161925" y="162678"/>
                </a:lnTo>
                <a:lnTo>
                  <a:pt x="161925" y="142136"/>
                </a:lnTo>
                <a:close/>
                <a:moveTo>
                  <a:pt x="331657" y="148763"/>
                </a:moveTo>
                <a:lnTo>
                  <a:pt x="190500" y="28630"/>
                </a:lnTo>
                <a:lnTo>
                  <a:pt x="190500" y="276145"/>
                </a:lnTo>
                <a:lnTo>
                  <a:pt x="331657" y="156018"/>
                </a:lnTo>
                <a:cubicBezTo>
                  <a:pt x="333891" y="154116"/>
                  <a:pt x="333891" y="150665"/>
                  <a:pt x="331657" y="148763"/>
                </a:cubicBezTo>
                <a:close/>
              </a:path>
            </a:pathLst>
          </a:custGeom>
          <a:solidFill>
            <a:srgbClr val="0085A7"/>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36" name="Graphic 232">
            <a:extLst>
              <a:ext uri="{FF2B5EF4-FFF2-40B4-BE49-F238E27FC236}">
                <a16:creationId xmlns:a16="http://schemas.microsoft.com/office/drawing/2014/main" id="{EA6DC77C-DB1C-4093-E93F-9FE06AAC9EEF}"/>
              </a:ext>
            </a:extLst>
          </p:cNvPr>
          <p:cNvSpPr/>
          <p:nvPr/>
        </p:nvSpPr>
        <p:spPr>
          <a:xfrm>
            <a:off x="3335065" y="38247364"/>
            <a:ext cx="276225" cy="380973"/>
          </a:xfrm>
          <a:custGeom>
            <a:avLst/>
            <a:gdLst>
              <a:gd name="connsiteX0" fmla="*/ 138113 w 276225"/>
              <a:gd name="connsiteY0" fmla="*/ 0 h 380973"/>
              <a:gd name="connsiteX1" fmla="*/ 276225 w 276225"/>
              <a:gd name="connsiteY1" fmla="*/ 138113 h 380973"/>
              <a:gd name="connsiteX2" fmla="*/ 225493 w 276225"/>
              <a:gd name="connsiteY2" fmla="*/ 247496 h 380973"/>
              <a:gd name="connsiteX3" fmla="*/ 222157 w 276225"/>
              <a:gd name="connsiteY3" fmla="*/ 252550 h 380973"/>
              <a:gd name="connsiteX4" fmla="*/ 221559 w 276225"/>
              <a:gd name="connsiteY4" fmla="*/ 254499 h 380973"/>
              <a:gd name="connsiteX5" fmla="*/ 200012 w 276225"/>
              <a:gd name="connsiteY5" fmla="*/ 347760 h 380973"/>
              <a:gd name="connsiteX6" fmla="*/ 161548 w 276225"/>
              <a:gd name="connsiteY6" fmla="*/ 380848 h 380973"/>
              <a:gd name="connsiteX7" fmla="*/ 158248 w 276225"/>
              <a:gd name="connsiteY7" fmla="*/ 380974 h 380973"/>
              <a:gd name="connsiteX8" fmla="*/ 117982 w 276225"/>
              <a:gd name="connsiteY8" fmla="*/ 380974 h 380973"/>
              <a:gd name="connsiteX9" fmla="*/ 77082 w 276225"/>
              <a:gd name="connsiteY9" fmla="*/ 350936 h 380973"/>
              <a:gd name="connsiteX10" fmla="*/ 76217 w 276225"/>
              <a:gd name="connsiteY10" fmla="*/ 347749 h 380973"/>
              <a:gd name="connsiteX11" fmla="*/ 54699 w 276225"/>
              <a:gd name="connsiteY11" fmla="*/ 254503 h 380973"/>
              <a:gd name="connsiteX12" fmla="*/ 50760 w 276225"/>
              <a:gd name="connsiteY12" fmla="*/ 247494 h 380973"/>
              <a:gd name="connsiteX13" fmla="*/ 117 w 276225"/>
              <a:gd name="connsiteY13" fmla="*/ 143794 h 380973"/>
              <a:gd name="connsiteX14" fmla="*/ 0 w 276225"/>
              <a:gd name="connsiteY14" fmla="*/ 138113 h 380973"/>
              <a:gd name="connsiteX15" fmla="*/ 74 w 276225"/>
              <a:gd name="connsiteY15" fmla="*/ 133553 h 380973"/>
              <a:gd name="connsiteX16" fmla="*/ 138113 w 276225"/>
              <a:gd name="connsiteY16" fmla="*/ 0 h 380973"/>
              <a:gd name="connsiteX17" fmla="*/ 178403 w 276225"/>
              <a:gd name="connsiteY17" fmla="*/ 314287 h 380973"/>
              <a:gd name="connsiteX18" fmla="*/ 97803 w 276225"/>
              <a:gd name="connsiteY18" fmla="*/ 314287 h 380973"/>
              <a:gd name="connsiteX19" fmla="*/ 104061 w 276225"/>
              <a:gd name="connsiteY19" fmla="*/ 341323 h 380973"/>
              <a:gd name="connsiteX20" fmla="*/ 116016 w 276225"/>
              <a:gd name="connsiteY20" fmla="*/ 352263 h 380973"/>
              <a:gd name="connsiteX21" fmla="*/ 117982 w 276225"/>
              <a:gd name="connsiteY21" fmla="*/ 352399 h 380973"/>
              <a:gd name="connsiteX22" fmla="*/ 158248 w 276225"/>
              <a:gd name="connsiteY22" fmla="*/ 352399 h 380973"/>
              <a:gd name="connsiteX23" fmla="*/ 171597 w 276225"/>
              <a:gd name="connsiteY23" fmla="*/ 343213 h 380973"/>
              <a:gd name="connsiteX24" fmla="*/ 172170 w 276225"/>
              <a:gd name="connsiteY24" fmla="*/ 341327 h 380973"/>
              <a:gd name="connsiteX25" fmla="*/ 178403 w 276225"/>
              <a:gd name="connsiteY25" fmla="*/ 314287 h 380973"/>
              <a:gd name="connsiteX26" fmla="*/ 138113 w 276225"/>
              <a:gd name="connsiteY26" fmla="*/ 28575 h 380973"/>
              <a:gd name="connsiteX27" fmla="*/ 28654 w 276225"/>
              <a:gd name="connsiteY27" fmla="*/ 133911 h 380973"/>
              <a:gd name="connsiteX28" fmla="*/ 28575 w 276225"/>
              <a:gd name="connsiteY28" fmla="*/ 138113 h 380973"/>
              <a:gd name="connsiteX29" fmla="*/ 28703 w 276225"/>
              <a:gd name="connsiteY29" fmla="*/ 143390 h 380973"/>
              <a:gd name="connsiteX30" fmla="*/ 70725 w 276225"/>
              <a:gd name="connsiteY30" fmla="*/ 227052 h 380973"/>
              <a:gd name="connsiteX31" fmla="*/ 81614 w 276225"/>
              <a:gd name="connsiteY31" fmla="*/ 244698 h 380973"/>
              <a:gd name="connsiteX32" fmla="*/ 82542 w 276225"/>
              <a:gd name="connsiteY32" fmla="*/ 248079 h 380973"/>
              <a:gd name="connsiteX33" fmla="*/ 91211 w 276225"/>
              <a:gd name="connsiteY33" fmla="*/ 285712 h 380973"/>
              <a:gd name="connsiteX34" fmla="*/ 184995 w 276225"/>
              <a:gd name="connsiteY34" fmla="*/ 285712 h 380973"/>
              <a:gd name="connsiteX35" fmla="*/ 193718 w 276225"/>
              <a:gd name="connsiteY35" fmla="*/ 248066 h 380973"/>
              <a:gd name="connsiteX36" fmla="*/ 203119 w 276225"/>
              <a:gd name="connsiteY36" fmla="*/ 229608 h 380973"/>
              <a:gd name="connsiteX37" fmla="*/ 205523 w 276225"/>
              <a:gd name="connsiteY37" fmla="*/ 227059 h 380973"/>
              <a:gd name="connsiteX38" fmla="*/ 247522 w 276225"/>
              <a:gd name="connsiteY38" fmla="*/ 143390 h 380973"/>
              <a:gd name="connsiteX39" fmla="*/ 247650 w 276225"/>
              <a:gd name="connsiteY39" fmla="*/ 138113 h 380973"/>
              <a:gd name="connsiteX40" fmla="*/ 247570 w 276225"/>
              <a:gd name="connsiteY40" fmla="*/ 133911 h 380973"/>
              <a:gd name="connsiteX41" fmla="*/ 138113 w 276225"/>
              <a:gd name="connsiteY41" fmla="*/ 28575 h 38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6225" h="380973">
                <a:moveTo>
                  <a:pt x="138113" y="0"/>
                </a:moveTo>
                <a:cubicBezTo>
                  <a:pt x="214391" y="0"/>
                  <a:pt x="276225" y="61835"/>
                  <a:pt x="276225" y="138113"/>
                </a:cubicBezTo>
                <a:cubicBezTo>
                  <a:pt x="276225" y="178042"/>
                  <a:pt x="259067" y="214688"/>
                  <a:pt x="225493" y="247496"/>
                </a:cubicBezTo>
                <a:cubicBezTo>
                  <a:pt x="224028" y="248929"/>
                  <a:pt x="222893" y="250653"/>
                  <a:pt x="222157" y="252550"/>
                </a:cubicBezTo>
                <a:lnTo>
                  <a:pt x="221559" y="254499"/>
                </a:lnTo>
                <a:lnTo>
                  <a:pt x="200012" y="347760"/>
                </a:lnTo>
                <a:cubicBezTo>
                  <a:pt x="195769" y="366122"/>
                  <a:pt x="180089" y="379425"/>
                  <a:pt x="161548" y="380848"/>
                </a:cubicBezTo>
                <a:lnTo>
                  <a:pt x="158248" y="380974"/>
                </a:lnTo>
                <a:lnTo>
                  <a:pt x="117982" y="380974"/>
                </a:lnTo>
                <a:cubicBezTo>
                  <a:pt x="99131" y="380974"/>
                  <a:pt x="82637" y="368685"/>
                  <a:pt x="77082" y="350936"/>
                </a:cubicBezTo>
                <a:lnTo>
                  <a:pt x="76217" y="347749"/>
                </a:lnTo>
                <a:lnTo>
                  <a:pt x="54699" y="254503"/>
                </a:lnTo>
                <a:cubicBezTo>
                  <a:pt x="54084" y="251838"/>
                  <a:pt x="52717" y="249405"/>
                  <a:pt x="50760" y="247494"/>
                </a:cubicBezTo>
                <a:cubicBezTo>
                  <a:pt x="18767" y="216248"/>
                  <a:pt x="1672" y="181522"/>
                  <a:pt x="117" y="143794"/>
                </a:cubicBezTo>
                <a:lnTo>
                  <a:pt x="0" y="138113"/>
                </a:lnTo>
                <a:lnTo>
                  <a:pt x="74" y="133553"/>
                </a:lnTo>
                <a:cubicBezTo>
                  <a:pt x="2479" y="59386"/>
                  <a:pt x="63360" y="0"/>
                  <a:pt x="138113" y="0"/>
                </a:cubicBezTo>
                <a:close/>
                <a:moveTo>
                  <a:pt x="178403" y="314287"/>
                </a:moveTo>
                <a:lnTo>
                  <a:pt x="97803" y="314287"/>
                </a:lnTo>
                <a:lnTo>
                  <a:pt x="104061" y="341323"/>
                </a:lnTo>
                <a:cubicBezTo>
                  <a:pt x="105406" y="347158"/>
                  <a:pt x="110218" y="351461"/>
                  <a:pt x="116016" y="352263"/>
                </a:cubicBezTo>
                <a:lnTo>
                  <a:pt x="117982" y="352399"/>
                </a:lnTo>
                <a:lnTo>
                  <a:pt x="158248" y="352399"/>
                </a:lnTo>
                <a:cubicBezTo>
                  <a:pt x="164236" y="352399"/>
                  <a:pt x="169509" y="348680"/>
                  <a:pt x="171597" y="343213"/>
                </a:cubicBezTo>
                <a:lnTo>
                  <a:pt x="172170" y="341327"/>
                </a:lnTo>
                <a:lnTo>
                  <a:pt x="178403" y="314287"/>
                </a:lnTo>
                <a:close/>
                <a:moveTo>
                  <a:pt x="138113" y="28575"/>
                </a:moveTo>
                <a:cubicBezTo>
                  <a:pt x="79023" y="28575"/>
                  <a:pt x="30862" y="75362"/>
                  <a:pt x="28654" y="133911"/>
                </a:cubicBezTo>
                <a:lnTo>
                  <a:pt x="28575" y="138113"/>
                </a:lnTo>
                <a:lnTo>
                  <a:pt x="28703" y="143390"/>
                </a:lnTo>
                <a:cubicBezTo>
                  <a:pt x="30153" y="173171"/>
                  <a:pt x="43953" y="200904"/>
                  <a:pt x="70725" y="227052"/>
                </a:cubicBezTo>
                <a:cubicBezTo>
                  <a:pt x="75757" y="231967"/>
                  <a:pt x="79489" y="238030"/>
                  <a:pt x="81614" y="244698"/>
                </a:cubicBezTo>
                <a:lnTo>
                  <a:pt x="82542" y="248079"/>
                </a:lnTo>
                <a:lnTo>
                  <a:pt x="91211" y="285712"/>
                </a:lnTo>
                <a:lnTo>
                  <a:pt x="184995" y="285712"/>
                </a:lnTo>
                <a:lnTo>
                  <a:pt x="193718" y="248066"/>
                </a:lnTo>
                <a:cubicBezTo>
                  <a:pt x="195299" y="241219"/>
                  <a:pt x="198535" y="234885"/>
                  <a:pt x="203119" y="229608"/>
                </a:cubicBezTo>
                <a:lnTo>
                  <a:pt x="205523" y="227059"/>
                </a:lnTo>
                <a:cubicBezTo>
                  <a:pt x="232280" y="200911"/>
                  <a:pt x="246073" y="173176"/>
                  <a:pt x="247522" y="143390"/>
                </a:cubicBezTo>
                <a:lnTo>
                  <a:pt x="247650" y="138113"/>
                </a:lnTo>
                <a:lnTo>
                  <a:pt x="247570" y="133911"/>
                </a:lnTo>
                <a:cubicBezTo>
                  <a:pt x="245362" y="75362"/>
                  <a:pt x="197202" y="28575"/>
                  <a:pt x="138113" y="28575"/>
                </a:cubicBezTo>
                <a:close/>
              </a:path>
            </a:pathLst>
          </a:custGeom>
          <a:solidFill>
            <a:srgbClr val="7030A0"/>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35" name="Graphic 233">
            <a:extLst>
              <a:ext uri="{FF2B5EF4-FFF2-40B4-BE49-F238E27FC236}">
                <a16:creationId xmlns:a16="http://schemas.microsoft.com/office/drawing/2014/main" id="{80958653-6FCE-0915-2B66-D818735BB0BF}"/>
              </a:ext>
            </a:extLst>
          </p:cNvPr>
          <p:cNvSpPr/>
          <p:nvPr/>
        </p:nvSpPr>
        <p:spPr>
          <a:xfrm>
            <a:off x="5855257" y="38275926"/>
            <a:ext cx="380999" cy="323849"/>
          </a:xfrm>
          <a:custGeom>
            <a:avLst/>
            <a:gdLst>
              <a:gd name="connsiteX0" fmla="*/ 295852 w 380999"/>
              <a:gd name="connsiteY0" fmla="*/ 4185 h 323849"/>
              <a:gd name="connsiteX1" fmla="*/ 275648 w 380999"/>
              <a:gd name="connsiteY1" fmla="*/ 4185 h 323849"/>
              <a:gd name="connsiteX2" fmla="*/ 275648 w 380999"/>
              <a:gd name="connsiteY2" fmla="*/ 24390 h 323849"/>
              <a:gd name="connsiteX3" fmla="*/ 332219 w 380999"/>
              <a:gd name="connsiteY3" fmla="*/ 80962 h 323849"/>
              <a:gd name="connsiteX4" fmla="*/ 238125 w 380999"/>
              <a:gd name="connsiteY4" fmla="*/ 80962 h 323849"/>
              <a:gd name="connsiteX5" fmla="*/ 176213 w 380999"/>
              <a:gd name="connsiteY5" fmla="*/ 142875 h 323849"/>
              <a:gd name="connsiteX6" fmla="*/ 176213 w 380999"/>
              <a:gd name="connsiteY6" fmla="*/ 200025 h 323849"/>
              <a:gd name="connsiteX7" fmla="*/ 150873 w 380999"/>
              <a:gd name="connsiteY7" fmla="*/ 232397 h 323849"/>
              <a:gd name="connsiteX8" fmla="*/ 76200 w 380999"/>
              <a:gd name="connsiteY8" fmla="*/ 171450 h 323849"/>
              <a:gd name="connsiteX9" fmla="*/ 0 w 380999"/>
              <a:gd name="connsiteY9" fmla="*/ 247650 h 323849"/>
              <a:gd name="connsiteX10" fmla="*/ 76200 w 380999"/>
              <a:gd name="connsiteY10" fmla="*/ 323850 h 323849"/>
              <a:gd name="connsiteX11" fmla="*/ 151165 w 380999"/>
              <a:gd name="connsiteY11" fmla="*/ 261387 h 323849"/>
              <a:gd name="connsiteX12" fmla="*/ 204788 w 380999"/>
              <a:gd name="connsiteY12" fmla="*/ 200025 h 323849"/>
              <a:gd name="connsiteX13" fmla="*/ 204788 w 380999"/>
              <a:gd name="connsiteY13" fmla="*/ 142875 h 323849"/>
              <a:gd name="connsiteX14" fmla="*/ 238125 w 380999"/>
              <a:gd name="connsiteY14" fmla="*/ 109537 h 323849"/>
              <a:gd name="connsiteX15" fmla="*/ 332219 w 380999"/>
              <a:gd name="connsiteY15" fmla="*/ 109537 h 323849"/>
              <a:gd name="connsiteX16" fmla="*/ 275648 w 380999"/>
              <a:gd name="connsiteY16" fmla="*/ 166110 h 323849"/>
              <a:gd name="connsiteX17" fmla="*/ 275648 w 380999"/>
              <a:gd name="connsiteY17" fmla="*/ 186315 h 323849"/>
              <a:gd name="connsiteX18" fmla="*/ 295852 w 380999"/>
              <a:gd name="connsiteY18" fmla="*/ 186315 h 323849"/>
              <a:gd name="connsiteX19" fmla="*/ 376815 w 380999"/>
              <a:gd name="connsiteY19" fmla="*/ 105353 h 323849"/>
              <a:gd name="connsiteX20" fmla="*/ 376815 w 380999"/>
              <a:gd name="connsiteY20" fmla="*/ 85147 h 323849"/>
              <a:gd name="connsiteX21" fmla="*/ 295852 w 380999"/>
              <a:gd name="connsiteY21" fmla="*/ 4185 h 323849"/>
              <a:gd name="connsiteX22" fmla="*/ 28575 w 380999"/>
              <a:gd name="connsiteY22" fmla="*/ 247650 h 323849"/>
              <a:gd name="connsiteX23" fmla="*/ 76200 w 380999"/>
              <a:gd name="connsiteY23" fmla="*/ 200025 h 323849"/>
              <a:gd name="connsiteX24" fmla="*/ 123825 w 380999"/>
              <a:gd name="connsiteY24" fmla="*/ 247650 h 323849"/>
              <a:gd name="connsiteX25" fmla="*/ 76200 w 380999"/>
              <a:gd name="connsiteY25" fmla="*/ 295275 h 323849"/>
              <a:gd name="connsiteX26" fmla="*/ 28575 w 380999"/>
              <a:gd name="connsiteY26" fmla="*/ 247650 h 32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0999" h="323849">
                <a:moveTo>
                  <a:pt x="295852" y="4185"/>
                </a:moveTo>
                <a:cubicBezTo>
                  <a:pt x="290272" y="-1395"/>
                  <a:pt x="281228" y="-1395"/>
                  <a:pt x="275648" y="4185"/>
                </a:cubicBezTo>
                <a:cubicBezTo>
                  <a:pt x="270068" y="9764"/>
                  <a:pt x="270068" y="18811"/>
                  <a:pt x="275648" y="24390"/>
                </a:cubicBezTo>
                <a:lnTo>
                  <a:pt x="332219" y="80962"/>
                </a:lnTo>
                <a:lnTo>
                  <a:pt x="238125" y="80962"/>
                </a:lnTo>
                <a:cubicBezTo>
                  <a:pt x="203932" y="80962"/>
                  <a:pt x="176213" y="108682"/>
                  <a:pt x="176213" y="142875"/>
                </a:cubicBezTo>
                <a:lnTo>
                  <a:pt x="176213" y="200025"/>
                </a:lnTo>
                <a:cubicBezTo>
                  <a:pt x="176213" y="215680"/>
                  <a:pt x="165423" y="228815"/>
                  <a:pt x="150873" y="232397"/>
                </a:cubicBezTo>
                <a:cubicBezTo>
                  <a:pt x="143808" y="197623"/>
                  <a:pt x="113060" y="171450"/>
                  <a:pt x="76200" y="171450"/>
                </a:cubicBezTo>
                <a:cubicBezTo>
                  <a:pt x="34116" y="171450"/>
                  <a:pt x="0" y="205567"/>
                  <a:pt x="0" y="247650"/>
                </a:cubicBezTo>
                <a:cubicBezTo>
                  <a:pt x="0" y="289733"/>
                  <a:pt x="34116" y="323850"/>
                  <a:pt x="76200" y="323850"/>
                </a:cubicBezTo>
                <a:cubicBezTo>
                  <a:pt x="113594" y="323850"/>
                  <a:pt x="144697" y="296915"/>
                  <a:pt x="151165" y="261387"/>
                </a:cubicBezTo>
                <a:cubicBezTo>
                  <a:pt x="181438" y="257337"/>
                  <a:pt x="204788" y="231408"/>
                  <a:pt x="204788" y="200025"/>
                </a:cubicBezTo>
                <a:lnTo>
                  <a:pt x="204788" y="142875"/>
                </a:lnTo>
                <a:cubicBezTo>
                  <a:pt x="204788" y="124463"/>
                  <a:pt x="219713" y="109537"/>
                  <a:pt x="238125" y="109537"/>
                </a:cubicBezTo>
                <a:lnTo>
                  <a:pt x="332219" y="109537"/>
                </a:lnTo>
                <a:lnTo>
                  <a:pt x="275648" y="166110"/>
                </a:lnTo>
                <a:cubicBezTo>
                  <a:pt x="270068" y="171690"/>
                  <a:pt x="270068" y="180735"/>
                  <a:pt x="275648" y="186315"/>
                </a:cubicBezTo>
                <a:cubicBezTo>
                  <a:pt x="281228" y="191894"/>
                  <a:pt x="290272" y="191894"/>
                  <a:pt x="295852" y="186315"/>
                </a:cubicBezTo>
                <a:lnTo>
                  <a:pt x="376815" y="105353"/>
                </a:lnTo>
                <a:cubicBezTo>
                  <a:pt x="382394" y="99773"/>
                  <a:pt x="382394" y="90727"/>
                  <a:pt x="376815" y="85147"/>
                </a:cubicBezTo>
                <a:lnTo>
                  <a:pt x="295852" y="4185"/>
                </a:lnTo>
                <a:close/>
                <a:moveTo>
                  <a:pt x="28575" y="247650"/>
                </a:moveTo>
                <a:cubicBezTo>
                  <a:pt x="28575" y="221348"/>
                  <a:pt x="49897" y="200025"/>
                  <a:pt x="76200" y="200025"/>
                </a:cubicBezTo>
                <a:cubicBezTo>
                  <a:pt x="102503" y="200025"/>
                  <a:pt x="123825" y="221348"/>
                  <a:pt x="123825" y="247650"/>
                </a:cubicBezTo>
                <a:cubicBezTo>
                  <a:pt x="123825" y="273952"/>
                  <a:pt x="102503" y="295275"/>
                  <a:pt x="76200" y="295275"/>
                </a:cubicBezTo>
                <a:cubicBezTo>
                  <a:pt x="49897" y="295275"/>
                  <a:pt x="28575" y="273952"/>
                  <a:pt x="28575" y="247650"/>
                </a:cubicBezTo>
                <a:close/>
              </a:path>
            </a:pathLst>
          </a:custGeom>
          <a:solidFill>
            <a:srgbClr val="D83C00"/>
          </a:soli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42" name="Graphic 240">
            <a:extLst>
              <a:ext uri="{FF2B5EF4-FFF2-40B4-BE49-F238E27FC236}">
                <a16:creationId xmlns:a16="http://schemas.microsoft.com/office/drawing/2014/main" id="{EB0E1067-1519-F4F1-2E5A-AC7A5D22F9F3}"/>
              </a:ext>
            </a:extLst>
          </p:cNvPr>
          <p:cNvSpPr/>
          <p:nvPr/>
        </p:nvSpPr>
        <p:spPr>
          <a:xfrm rot="10800000">
            <a:off x="4144169" y="35707030"/>
            <a:ext cx="342900" cy="304713"/>
          </a:xfrm>
          <a:custGeom>
            <a:avLst/>
            <a:gdLst>
              <a:gd name="connsiteX0" fmla="*/ 147308 w 342900"/>
              <a:gd name="connsiteY0" fmla="*/ 300772 h 304713"/>
              <a:gd name="connsiteX1" fmla="*/ 167509 w 342900"/>
              <a:gd name="connsiteY1" fmla="*/ 300280 h 304713"/>
              <a:gd name="connsiteX2" fmla="*/ 167017 w 342900"/>
              <a:gd name="connsiteY2" fmla="*/ 280080 h 304713"/>
              <a:gd name="connsiteX3" fmla="*/ 47927 w 342900"/>
              <a:gd name="connsiteY3" fmla="*/ 166645 h 304713"/>
              <a:gd name="connsiteX4" fmla="*/ 328613 w 342900"/>
              <a:gd name="connsiteY4" fmla="*/ 166645 h 304713"/>
              <a:gd name="connsiteX5" fmla="*/ 342900 w 342900"/>
              <a:gd name="connsiteY5" fmla="*/ 152357 h 304713"/>
              <a:gd name="connsiteX6" fmla="*/ 328613 w 342900"/>
              <a:gd name="connsiteY6" fmla="*/ 138070 h 304713"/>
              <a:gd name="connsiteX7" fmla="*/ 47925 w 342900"/>
              <a:gd name="connsiteY7" fmla="*/ 138070 h 304713"/>
              <a:gd name="connsiteX8" fmla="*/ 167017 w 342900"/>
              <a:gd name="connsiteY8" fmla="*/ 24633 h 304713"/>
              <a:gd name="connsiteX9" fmla="*/ 167509 w 342900"/>
              <a:gd name="connsiteY9" fmla="*/ 4433 h 304713"/>
              <a:gd name="connsiteX10" fmla="*/ 147308 w 342900"/>
              <a:gd name="connsiteY10" fmla="*/ 3942 h 304713"/>
              <a:gd name="connsiteX11" fmla="*/ 5978 w 342900"/>
              <a:gd name="connsiteY11" fmla="*/ 138563 h 304713"/>
              <a:gd name="connsiteX12" fmla="*/ 265 w 342900"/>
              <a:gd name="connsiteY12" fmla="*/ 149602 h 304713"/>
              <a:gd name="connsiteX13" fmla="*/ 0 w 342900"/>
              <a:gd name="connsiteY13" fmla="*/ 152357 h 304713"/>
              <a:gd name="connsiteX14" fmla="*/ 266 w 342900"/>
              <a:gd name="connsiteY14" fmla="*/ 155117 h 304713"/>
              <a:gd name="connsiteX15" fmla="*/ 5978 w 342900"/>
              <a:gd name="connsiteY15" fmla="*/ 166151 h 304713"/>
              <a:gd name="connsiteX16" fmla="*/ 147308 w 342900"/>
              <a:gd name="connsiteY16" fmla="*/ 300772 h 30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 h="304713">
                <a:moveTo>
                  <a:pt x="147308" y="300772"/>
                </a:moveTo>
                <a:cubicBezTo>
                  <a:pt x="153021" y="306214"/>
                  <a:pt x="162066" y="305993"/>
                  <a:pt x="167509" y="300280"/>
                </a:cubicBezTo>
                <a:cubicBezTo>
                  <a:pt x="172951" y="294567"/>
                  <a:pt x="172730" y="285522"/>
                  <a:pt x="167017" y="280080"/>
                </a:cubicBezTo>
                <a:lnTo>
                  <a:pt x="47927" y="166645"/>
                </a:lnTo>
                <a:lnTo>
                  <a:pt x="328613" y="166645"/>
                </a:lnTo>
                <a:cubicBezTo>
                  <a:pt x="336503" y="166645"/>
                  <a:pt x="342900" y="160248"/>
                  <a:pt x="342900" y="152357"/>
                </a:cubicBezTo>
                <a:cubicBezTo>
                  <a:pt x="342900" y="144467"/>
                  <a:pt x="336503" y="138070"/>
                  <a:pt x="328613" y="138070"/>
                </a:cubicBezTo>
                <a:lnTo>
                  <a:pt x="47925" y="138070"/>
                </a:lnTo>
                <a:lnTo>
                  <a:pt x="167017" y="24633"/>
                </a:lnTo>
                <a:cubicBezTo>
                  <a:pt x="172730" y="19191"/>
                  <a:pt x="172949" y="10147"/>
                  <a:pt x="167509" y="4433"/>
                </a:cubicBezTo>
                <a:cubicBezTo>
                  <a:pt x="162066" y="-1280"/>
                  <a:pt x="153021" y="-1500"/>
                  <a:pt x="147308" y="3942"/>
                </a:cubicBezTo>
                <a:lnTo>
                  <a:pt x="5978" y="138563"/>
                </a:lnTo>
                <a:cubicBezTo>
                  <a:pt x="2760" y="141628"/>
                  <a:pt x="856" y="145537"/>
                  <a:pt x="265" y="149602"/>
                </a:cubicBezTo>
                <a:cubicBezTo>
                  <a:pt x="91" y="150494"/>
                  <a:pt x="0" y="151416"/>
                  <a:pt x="0" y="152357"/>
                </a:cubicBezTo>
                <a:cubicBezTo>
                  <a:pt x="0" y="153302"/>
                  <a:pt x="92" y="154224"/>
                  <a:pt x="266" y="155117"/>
                </a:cubicBezTo>
                <a:cubicBezTo>
                  <a:pt x="858" y="159181"/>
                  <a:pt x="2761" y="163088"/>
                  <a:pt x="5978" y="166151"/>
                </a:cubicBezTo>
                <a:lnTo>
                  <a:pt x="147308" y="300772"/>
                </a:lnTo>
                <a:close/>
              </a:path>
            </a:pathLst>
          </a:custGeom>
          <a:gradFill>
            <a:gsLst>
              <a:gs pos="100000">
                <a:srgbClr val="1392B4"/>
              </a:gs>
              <a:gs pos="0">
                <a:srgbClr val="002050"/>
              </a:gs>
            </a:gsLst>
            <a:lin ang="2700000" scaled="1"/>
          </a:gra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 name="Picture 1">
            <a:extLst>
              <a:ext uri="{FF2B5EF4-FFF2-40B4-BE49-F238E27FC236}">
                <a16:creationId xmlns:a16="http://schemas.microsoft.com/office/drawing/2014/main" id="{1D2AEF77-0CBF-F82B-6A21-AD5294498C89}"/>
              </a:ext>
            </a:extLst>
          </p:cNvPr>
          <p:cNvPicPr>
            <a:picLocks noChangeAspect="1"/>
          </p:cNvPicPr>
          <p:nvPr/>
        </p:nvPicPr>
        <p:blipFill>
          <a:blip r:embed="rId7"/>
          <a:stretch>
            <a:fillRect/>
          </a:stretch>
        </p:blipFill>
        <p:spPr>
          <a:xfrm>
            <a:off x="246946" y="217917"/>
            <a:ext cx="1726249" cy="466166"/>
          </a:xfrm>
          <a:prstGeom prst="rect">
            <a:avLst/>
          </a:prstGeom>
        </p:spPr>
      </p:pic>
    </p:spTree>
    <p:extLst>
      <p:ext uri="{BB962C8B-B14F-4D97-AF65-F5344CB8AC3E}">
        <p14:creationId xmlns:p14="http://schemas.microsoft.com/office/powerpoint/2010/main" val="8877726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3f1d844-0ae4-4da9-8f2f-b038a580830e">
      <Terms xmlns="http://schemas.microsoft.com/office/infopath/2007/PartnerControls"/>
    </lcf76f155ced4ddcb4097134ff3c332f>
    <TaxCatchAll xmlns="380ba6fc-2ae7-4028-8535-0b2a953562a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426920A5E349C49B6ABB2EC8E52D563" ma:contentTypeVersion="17" ma:contentTypeDescription="Create a new document." ma:contentTypeScope="" ma:versionID="9de6a148efb49671df8835d3292b20c8">
  <xsd:schema xmlns:xsd="http://www.w3.org/2001/XMLSchema" xmlns:xs="http://www.w3.org/2001/XMLSchema" xmlns:p="http://schemas.microsoft.com/office/2006/metadata/properties" xmlns:ns2="63f1d844-0ae4-4da9-8f2f-b038a580830e" xmlns:ns3="380ba6fc-2ae7-4028-8535-0b2a953562a8" targetNamespace="http://schemas.microsoft.com/office/2006/metadata/properties" ma:root="true" ma:fieldsID="1f3e14a662aaf12799650476381854e3" ns2:_="" ns3:_="">
    <xsd:import namespace="63f1d844-0ae4-4da9-8f2f-b038a580830e"/>
    <xsd:import namespace="380ba6fc-2ae7-4028-8535-0b2a953562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f1d844-0ae4-4da9-8f2f-b038a58083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de6d322-2af7-41d1-9d6d-ed376a7e84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0ba6fc-2ae7-4028-8535-0b2a953562a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e99660f-7b33-4a7f-b369-afdd78b4f515}" ma:internalName="TaxCatchAll" ma:showField="CatchAllData" ma:web="380ba6fc-2ae7-4028-8535-0b2a953562a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66EB64-C810-44AA-B04D-1BEA1F95DC88}">
  <ds:schemaRefs>
    <ds:schemaRef ds:uri="http://schemas.microsoft.com/office/2006/metadata/properties"/>
    <ds:schemaRef ds:uri="http://schemas.microsoft.com/office/infopath/2007/PartnerControls"/>
    <ds:schemaRef ds:uri="63f1d844-0ae4-4da9-8f2f-b038a580830e"/>
    <ds:schemaRef ds:uri="380ba6fc-2ae7-4028-8535-0b2a953562a8"/>
  </ds:schemaRefs>
</ds:datastoreItem>
</file>

<file path=customXml/itemProps2.xml><?xml version="1.0" encoding="utf-8"?>
<ds:datastoreItem xmlns:ds="http://schemas.openxmlformats.org/officeDocument/2006/customXml" ds:itemID="{44488A41-25E0-47C7-9A9B-1C50573EB001}">
  <ds:schemaRefs>
    <ds:schemaRef ds:uri="http://schemas.microsoft.com/sharepoint/v3/contenttype/forms"/>
  </ds:schemaRefs>
</ds:datastoreItem>
</file>

<file path=customXml/itemProps3.xml><?xml version="1.0" encoding="utf-8"?>
<ds:datastoreItem xmlns:ds="http://schemas.openxmlformats.org/officeDocument/2006/customXml" ds:itemID="{F77D47B4-9D44-4239-9E96-DE99D433DD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f1d844-0ae4-4da9-8f2f-b038a580830e"/>
    <ds:schemaRef ds:uri="380ba6fc-2ae7-4028-8535-0b2a953562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2013 - 2022 Theme</Template>
  <TotalTime>0</TotalTime>
  <Words>919</Words>
  <Application>Microsoft Office PowerPoint</Application>
  <PresentationFormat>Custom</PresentationFormat>
  <Paragraphs>68</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Segoe UI</vt:lpstr>
      <vt:lpstr>Segoe UI Semibold</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2023-11-28T22:21:10Z</dcterms:created>
  <dcterms:modified xsi:type="dcterms:W3CDTF">2024-10-02T09:29:48Z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0x010100B426920A5E349C49B6ABB2EC8E52D563</vt:lpwstr>
  </property>
</Properties>
</file>